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8" r:id="rId2"/>
  </p:sld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9978"/>
    <a:srgbClr val="263C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0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2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A1F4CD-0708-4339-A47D-25F76AEDB4DB}" type="doc">
      <dgm:prSet loTypeId="urn:microsoft.com/office/officeart/2005/8/layout/orgChart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A33616-6C58-403A-899C-3B7D55F71B27}">
      <dgm:prSet phldrT="[Text]" custT="1"/>
      <dgm:spPr/>
      <dgm:t>
        <a:bodyPr/>
        <a:lstStyle/>
        <a:p>
          <a:r>
            <a:rPr lang="en-US" sz="800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CEO</a:t>
          </a:r>
        </a:p>
        <a:p>
          <a:r>
            <a:rPr lang="en-US" sz="800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(General Manager)</a:t>
          </a:r>
          <a:endParaRPr lang="en-US" sz="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D5F52E3B-7BE2-4E80-90FF-8306A17CFF8A}" type="parTrans" cxnId="{B5368AB3-6A09-4986-8A56-83DA555636EB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163CC27F-84E5-444B-8EA9-ABC32484E352}" type="sibTrans" cxnId="{B5368AB3-6A09-4986-8A56-83DA555636EB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77867AE-D383-4741-A19C-212DA7B39248}">
      <dgm:prSet custT="1"/>
      <dgm:spPr/>
      <dgm:t>
        <a:bodyPr/>
        <a:lstStyle/>
        <a:p>
          <a:r>
            <a:rPr lang="en-US" sz="800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Human Resources </a:t>
          </a:r>
        </a:p>
        <a:p>
          <a:r>
            <a:rPr lang="en-US" sz="800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DPT.</a:t>
          </a:r>
        </a:p>
        <a:p>
          <a:r>
            <a:rPr lang="en-US" sz="800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(Manager)</a:t>
          </a:r>
          <a:endParaRPr lang="en-US" sz="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8BE15F60-AC23-42C2-B1B2-C05367E5646B}" type="parTrans" cxnId="{6F0377BB-8D43-4C90-846E-99D061915CE7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E18F588-8385-45F5-A5A3-006B4ED2851B}" type="sibTrans" cxnId="{6F0377BB-8D43-4C90-846E-99D061915CE7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F099EF7-321E-45BF-AED6-CB0900C8341A}">
      <dgm:prSet phldrT="[Text]" custT="1"/>
      <dgm:spPr/>
      <dgm:t>
        <a:bodyPr/>
        <a:lstStyle/>
        <a:p>
          <a:r>
            <a:rPr lang="en-US" sz="800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Financial</a:t>
          </a:r>
        </a:p>
        <a:p>
          <a:r>
            <a:rPr lang="en-US" sz="800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DPT.</a:t>
          </a:r>
        </a:p>
        <a:p>
          <a:r>
            <a:rPr lang="en-US" sz="800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(Manager)</a:t>
          </a:r>
          <a:endParaRPr lang="en-US" sz="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77A2F5FD-58D1-4D68-BCF2-D7F56AB792AB}" type="parTrans" cxnId="{98272939-6EB7-44C7-AD4D-4C03F6589210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46290DE6-CD0C-4A93-A40F-C405E9AA9A19}" type="sibTrans" cxnId="{98272939-6EB7-44C7-AD4D-4C03F6589210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73254DB-B0E1-4308-A5C3-E86445A813DF}">
      <dgm:prSet custT="1"/>
      <dgm:spPr/>
      <dgm:t>
        <a:bodyPr/>
        <a:lstStyle/>
        <a:p>
          <a:r>
            <a:rPr lang="en-US" sz="800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Project Sales </a:t>
          </a:r>
        </a:p>
        <a:p>
          <a:r>
            <a:rPr lang="en-US" sz="800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DPT.</a:t>
          </a:r>
        </a:p>
        <a:p>
          <a:r>
            <a:rPr lang="en-US" sz="800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(Manager)</a:t>
          </a:r>
          <a:endParaRPr lang="en-US" sz="800" b="0" cap="none" spc="0" dirty="0" smtClean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D9E76FC7-8B62-40EA-9905-E9A6436BCBE8}" type="parTrans" cxnId="{354926C8-DB6F-4ADA-ADAF-D9AE59A87D3E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D0A0590A-A2E7-46B9-8309-6D98A26E5D4F}" type="sibTrans" cxnId="{354926C8-DB6F-4ADA-ADAF-D9AE59A87D3E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E1FB8EC7-B33A-42FF-BB11-74D20C65ACCF}">
      <dgm:prSet custT="1"/>
      <dgm:spPr/>
      <dgm:t>
        <a:bodyPr/>
        <a:lstStyle/>
        <a:p>
          <a:r>
            <a:rPr lang="en-US" sz="800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Technical</a:t>
          </a:r>
        </a:p>
        <a:p>
          <a:r>
            <a:rPr lang="en-US" sz="800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DPT.</a:t>
          </a:r>
        </a:p>
        <a:p>
          <a:r>
            <a:rPr lang="en-US" sz="800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(Manager)</a:t>
          </a:r>
          <a:endParaRPr lang="en-US" sz="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4D6A7CA3-7DD8-4608-A20B-7D8B9F3E6CDA}" type="parTrans" cxnId="{DFF342DC-6B68-4763-AE6C-1646F1E361B1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EB697A8-F889-4DEA-94A3-A7311A69FFD5}" type="sibTrans" cxnId="{DFF342DC-6B68-4763-AE6C-1646F1E361B1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51544BA0-DC8C-4209-81BB-A7EAA33FCFA7}" type="asst">
      <dgm:prSet custT="1"/>
      <dgm:spPr/>
      <dgm:t>
        <a:bodyPr/>
        <a:lstStyle/>
        <a:p>
          <a:r>
            <a:rPr lang="en-US" sz="800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Sales</a:t>
          </a:r>
        </a:p>
        <a:p>
          <a:r>
            <a:rPr lang="en-US" sz="800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Engineer(s)</a:t>
          </a:r>
          <a:endParaRPr lang="en-US" sz="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76A47432-F199-43D8-AB61-5B1D4906E48A}" type="parTrans" cxnId="{F404DC7A-9A33-43AA-8CFE-58688B7B9247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CFC16D6-EECE-4265-B029-B5F023281DD2}" type="sibTrans" cxnId="{F404DC7A-9A33-43AA-8CFE-58688B7B9247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56AA3D2-0C5B-41CC-BB28-F3E461CDC916}">
      <dgm:prSet custT="1"/>
      <dgm:spPr/>
      <dgm:t>
        <a:bodyPr/>
        <a:lstStyle/>
        <a:p>
          <a:r>
            <a:rPr lang="en-US" sz="800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Showrooms Marketing</a:t>
          </a:r>
        </a:p>
        <a:p>
          <a:r>
            <a:rPr lang="en-US" sz="800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Employee</a:t>
          </a:r>
          <a:endParaRPr lang="en-US" sz="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8DAD2229-3D7E-49B5-BEDE-3DC4AE392EB7}" type="parTrans" cxnId="{EF45F580-80BB-4DD0-8C1A-6BC2A552FBFE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4CD6E2D4-4619-4660-BCA4-6C2D2C707FDF}" type="sibTrans" cxnId="{EF45F580-80BB-4DD0-8C1A-6BC2A552FBFE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448DF24-5C6C-4106-B6D0-2D3D980F5E60}">
      <dgm:prSet custT="1"/>
      <dgm:spPr/>
      <dgm:t>
        <a:bodyPr/>
        <a:lstStyle/>
        <a:p>
          <a:r>
            <a:rPr lang="en-US" sz="800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Sales Developer </a:t>
          </a:r>
          <a:endParaRPr lang="en-US" sz="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1A47E971-07E2-4A71-B868-71C4B5D7F1A1}" type="parTrans" cxnId="{334EC192-DDA4-41E4-8D41-7383A92533C7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DD692468-4225-4508-909C-89CF268E4B1C}" type="sibTrans" cxnId="{334EC192-DDA4-41E4-8D41-7383A92533C7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5D4C5CF-BA2A-4374-BBD1-AF1F5EEED0EB}">
      <dgm:prSet custT="1"/>
      <dgm:spPr/>
      <dgm:t>
        <a:bodyPr/>
        <a:lstStyle/>
        <a:p>
          <a:r>
            <a:rPr lang="en-US" sz="800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Technical Engineer(s)</a:t>
          </a:r>
          <a:endParaRPr lang="en-US" sz="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C498918C-4E20-438E-9F9D-D88598604269}" type="parTrans" cxnId="{75B19F43-4F5D-404F-BCC5-A117AFF9710A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4303D335-FAF5-4914-8336-476D14D946FB}" type="sibTrans" cxnId="{75B19F43-4F5D-404F-BCC5-A117AFF9710A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1A5A83A-B2BC-4ED0-BFAD-0E9D644A82BD}">
      <dgm:prSet custT="1"/>
      <dgm:spPr/>
      <dgm:t>
        <a:bodyPr/>
        <a:lstStyle/>
        <a:p>
          <a:r>
            <a:rPr lang="en-US" sz="800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Technician (s)</a:t>
          </a:r>
          <a:endParaRPr lang="en-US" sz="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187C0E9B-3208-4FD1-B483-A5B253E0E0F2}" type="parTrans" cxnId="{5175AABF-B01E-4F40-AB87-19BA2100AEF4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48F6BD81-AA69-4F40-A14C-4440145B546D}" type="sibTrans" cxnId="{5175AABF-B01E-4F40-AB87-19BA2100AEF4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8C183FC6-797B-4863-A831-290598814008}">
      <dgm:prSet custT="1"/>
      <dgm:spPr/>
      <dgm:t>
        <a:bodyPr/>
        <a:lstStyle/>
        <a:p>
          <a:r>
            <a:rPr lang="en-US" sz="800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Helper (s) / Drivers</a:t>
          </a:r>
          <a:endParaRPr lang="en-US" sz="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7E10001-C59D-490D-9F91-1D34833D10F5}" type="parTrans" cxnId="{711EA8AC-E5EB-47FA-9F5B-56FC1C3D9C38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E3258F52-70FC-4945-A27F-2B0B5FCCA211}" type="sibTrans" cxnId="{711EA8AC-E5EB-47FA-9F5B-56FC1C3D9C38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A6D4F31D-8CA0-4E64-B765-0C148C40D539}">
      <dgm:prSet custT="1"/>
      <dgm:spPr/>
      <dgm:t>
        <a:bodyPr/>
        <a:lstStyle/>
        <a:p>
          <a:r>
            <a:rPr lang="en-US" sz="800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Designer</a:t>
          </a:r>
          <a:endParaRPr lang="en-US" sz="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7AF4307F-5A78-4A77-B842-7391F0FC4477}" type="parTrans" cxnId="{BC20675A-701B-4B60-84B1-9AD7C345E5E5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23BEBCFC-2B2D-4679-B7B5-67C6766C3CB8}" type="sibTrans" cxnId="{BC20675A-701B-4B60-84B1-9AD7C345E5E5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DF5EB05-BF55-48CF-8F5B-F13190CCE38E}">
      <dgm:prSet custT="1"/>
      <dgm:spPr/>
      <dgm:t>
        <a:bodyPr/>
        <a:lstStyle/>
        <a:p>
          <a:r>
            <a:rPr lang="en-US" sz="800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Accounts </a:t>
          </a:r>
        </a:p>
        <a:p>
          <a:r>
            <a:rPr lang="en-US" sz="800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(In-Charge)</a:t>
          </a:r>
          <a:endParaRPr lang="en-US" sz="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9976D0F1-6C26-48CA-9876-69B476FE2691}" type="parTrans" cxnId="{CE305958-EC65-415C-BFC8-F3C4CA5DA78F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1E2B0F31-FFD3-46B8-8B4E-87E38C976B07}" type="sibTrans" cxnId="{CE305958-EC65-415C-BFC8-F3C4CA5DA78F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B3149AC-9896-44AE-9445-BCC1C813F401}">
      <dgm:prSet custT="1"/>
      <dgm:spPr/>
      <dgm:t>
        <a:bodyPr/>
        <a:lstStyle/>
        <a:p>
          <a:r>
            <a:rPr lang="en-US" sz="800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Casher Accountant</a:t>
          </a:r>
          <a:endParaRPr lang="en-US" sz="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6101E46-758E-49C3-9C12-CB119DF9AA53}" type="parTrans" cxnId="{6AF2FF7F-6663-4079-8FDB-0B25E88ADC07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83B0C28A-23AB-418B-9AC3-90347000BDE2}" type="sibTrans" cxnId="{6AF2FF7F-6663-4079-8FDB-0B25E88ADC07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E6748481-9FDB-4B46-AFE7-2010D9B1A8FD}">
      <dgm:prSet custT="1"/>
      <dgm:spPr/>
      <dgm:t>
        <a:bodyPr/>
        <a:lstStyle/>
        <a:p>
          <a:r>
            <a:rPr lang="en-US" sz="800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Accountants</a:t>
          </a:r>
        </a:p>
        <a:p>
          <a:r>
            <a:rPr lang="en-US" sz="800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Response</a:t>
          </a:r>
          <a:endParaRPr lang="en-US" sz="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F54B554-6A5D-4F3D-B972-EE62B44B130A}" type="parTrans" cxnId="{56DB1AD1-7D33-4692-8810-F1F635DDF907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113EEE51-934A-4EE9-9693-F1CF6A5C63A1}" type="sibTrans" cxnId="{56DB1AD1-7D33-4692-8810-F1F635DDF907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E3EA3147-92DC-468E-AA38-CA5ECCFF93F2}">
      <dgm:prSet custT="1"/>
      <dgm:spPr/>
      <dgm:t>
        <a:bodyPr/>
        <a:lstStyle/>
        <a:p>
          <a:r>
            <a:rPr lang="en-US" sz="800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Secretary </a:t>
          </a:r>
        </a:p>
        <a:p>
          <a:r>
            <a:rPr lang="en-US" sz="800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DPT. </a:t>
          </a:r>
          <a:endParaRPr lang="en-US" sz="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DEC1852-2F99-49E8-A630-2EFC514AB551}" type="parTrans" cxnId="{8DB5744E-FB30-4A28-9D47-0613B701EDBE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EA8CE65-8AA0-42C6-B654-9A5BAD9C1DBC}" type="sibTrans" cxnId="{8DB5744E-FB30-4A28-9D47-0613B701EDBE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238E7126-3B9C-4DFF-A0BB-B64727A61C0B}">
      <dgm:prSet custT="1"/>
      <dgm:spPr/>
      <dgm:t>
        <a:bodyPr/>
        <a:lstStyle/>
        <a:p>
          <a:r>
            <a:rPr lang="en-US" sz="800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Office Boy</a:t>
          </a:r>
          <a:endParaRPr lang="en-US" sz="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82502F12-92F4-4EA4-8EB5-40CA5B1CE2B6}" type="parTrans" cxnId="{DA49FE33-0395-4E87-93E4-50AC05D77FED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D1ABE802-F467-4BE8-9534-813B3E638B82}" type="sibTrans" cxnId="{DA49FE33-0395-4E87-93E4-50AC05D77FED}">
      <dgm:prSet/>
      <dgm:spPr/>
      <dgm:t>
        <a:bodyPr/>
        <a:lstStyle/>
        <a:p>
          <a:endParaRPr lang="en-US" sz="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DD4653E6-F651-4B6F-A7CC-27F6E0FB224D}">
      <dgm:prSet/>
      <dgm:spPr/>
      <dgm:t>
        <a:bodyPr/>
        <a:lstStyle/>
        <a:p>
          <a:r>
            <a:rPr lang="en-US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Quality Assurance </a:t>
          </a:r>
        </a:p>
        <a:p>
          <a:r>
            <a:rPr lang="en-US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DPT.</a:t>
          </a:r>
          <a:endParaRPr lang="en-US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25569124-58A9-4D01-91AF-027F55C07959}" type="parTrans" cxnId="{0A8C9FBC-33EE-447D-948C-EC1A9C9C11F9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5F7233C0-97A0-4AAF-8960-27E1FF7877C6}" type="sibTrans" cxnId="{0A8C9FBC-33EE-447D-948C-EC1A9C9C11F9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EAEC9391-33C3-4D86-B30D-6363F82F8E74}">
      <dgm:prSet/>
      <dgm:spPr/>
      <dgm:t>
        <a:bodyPr/>
        <a:lstStyle/>
        <a:p>
          <a:r>
            <a:rPr lang="en-US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Health &amp; Safety </a:t>
          </a:r>
        </a:p>
        <a:p>
          <a:r>
            <a:rPr lang="en-US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(In-Charge)</a:t>
          </a:r>
          <a:endParaRPr lang="en-US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1909AA94-090B-4784-858C-5D3C4F903E70}" type="parTrans" cxnId="{6728CD68-FDC4-4FF4-9C57-A30E0F52D686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813BF616-6FA1-4A6E-9596-49502C07D0FF}" type="sibTrans" cxnId="{6728CD68-FDC4-4FF4-9C57-A30E0F52D686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2D16286D-8ECB-48D4-8AA5-430E9BCF14DB}">
      <dgm:prSet/>
      <dgm:spPr/>
      <dgm:t>
        <a:bodyPr/>
        <a:lstStyle/>
        <a:p>
          <a:r>
            <a:rPr lang="en-US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Inspection and Testing </a:t>
          </a:r>
          <a:endParaRPr lang="en-US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2F003C70-7C6C-4EB0-8B1C-EADAC430E959}" type="parTrans" cxnId="{A4819992-104E-43DA-B527-F72AFC7A7D7F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1E97F9AE-119D-4784-8E8A-6361319A581B}" type="sibTrans" cxnId="{A4819992-104E-43DA-B527-F72AFC7A7D7F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43B4358-8BC4-4AE5-99F3-ADE62F2B3B4E}">
      <dgm:prSet/>
      <dgm:spPr/>
      <dgm:t>
        <a:bodyPr/>
        <a:lstStyle/>
        <a:p>
          <a:r>
            <a:rPr lang="en-US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Executive Projects </a:t>
          </a:r>
        </a:p>
        <a:p>
          <a:r>
            <a:rPr lang="en-US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DPT.</a:t>
          </a:r>
        </a:p>
        <a:p>
          <a:r>
            <a:rPr lang="en-US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(Manager)</a:t>
          </a:r>
          <a:endParaRPr lang="en-US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5B378F3C-3DC2-4419-A15F-7059791F3E1E}" type="parTrans" cxnId="{4CBCB371-031B-4D72-AAF4-74B94B68E147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DE129F7D-D432-4608-8C8D-EB10509BA15A}" type="sibTrans" cxnId="{4CBCB371-031B-4D72-AAF4-74B94B68E147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323E7C4-57FB-4AA2-A9F2-6950C9E32F94}">
      <dgm:prSet/>
      <dgm:spPr/>
      <dgm:t>
        <a:bodyPr/>
        <a:lstStyle/>
        <a:p>
          <a:r>
            <a:rPr lang="en-US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Logistics </a:t>
          </a:r>
        </a:p>
        <a:p>
          <a:r>
            <a:rPr lang="en-US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DPT.</a:t>
          </a:r>
          <a:endParaRPr lang="en-US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909674F-3358-45B8-BC03-532B67DE83B2}" type="parTrans" cxnId="{BE3057B2-DC27-4834-9A1C-2508BC04C21D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5604DCCE-2117-4586-AC2B-8FE353259D7D}" type="sibTrans" cxnId="{BE3057B2-DC27-4834-9A1C-2508BC04C21D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D4D0725-D472-4949-BC11-B7A067E74CAB}">
      <dgm:prSet/>
      <dgm:spPr/>
      <dgm:t>
        <a:bodyPr/>
        <a:lstStyle/>
        <a:p>
          <a:r>
            <a:rPr lang="en-US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Information Technology</a:t>
          </a:r>
        </a:p>
        <a:p>
          <a:r>
            <a:rPr lang="en-US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DPT.</a:t>
          </a:r>
        </a:p>
        <a:p>
          <a:r>
            <a:rPr lang="en-US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(Manager)</a:t>
          </a:r>
          <a:endParaRPr lang="en-US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2F3BA8B7-05A4-4AB7-A11F-12C2EB0F4FDB}" type="parTrans" cxnId="{4C8FA686-6FA9-49E0-8901-9E106264E38E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DF3B237F-6EAD-4AA5-8CDD-A8E21C105DD4}" type="sibTrans" cxnId="{4C8FA686-6FA9-49E0-8901-9E106264E38E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79F2AC01-7E6B-4140-9073-747DF4776CC5}">
      <dgm:prSet/>
      <dgm:spPr/>
      <dgm:t>
        <a:bodyPr/>
        <a:lstStyle/>
        <a:p>
          <a:r>
            <a:rPr lang="en-US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Maintenance</a:t>
          </a:r>
          <a:endParaRPr lang="en-US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CA182C6-D8D4-4045-92D6-A70A737372E7}" type="parTrans" cxnId="{752BBA85-7A2B-42E3-BB80-9C4DA3C531DE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5D830507-B20E-4199-92BD-805D1AC987AB}" type="sibTrans" cxnId="{752BBA85-7A2B-42E3-BB80-9C4DA3C531DE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5AA1104-70D2-422B-A143-7BBA4099042E}">
      <dgm:prSet/>
      <dgm:spPr/>
      <dgm:t>
        <a:bodyPr/>
        <a:lstStyle/>
        <a:p>
          <a:r>
            <a:rPr lang="en-US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Quality Assurance </a:t>
          </a:r>
        </a:p>
        <a:p>
          <a:r>
            <a:rPr lang="en-US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(Supervisor)</a:t>
          </a:r>
          <a:endParaRPr lang="en-US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933647B7-2F12-4D72-A749-9415B861D350}" type="parTrans" cxnId="{BBB4D5CD-F8A8-4863-B2E3-5ED7B7D135B9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8B91D7E8-8121-4E5B-B54E-97D6F645F89B}" type="sibTrans" cxnId="{BBB4D5CD-F8A8-4863-B2E3-5ED7B7D135B9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76936CA-5039-43B5-90D0-C891A0259949}">
      <dgm:prSet/>
      <dgm:spPr/>
      <dgm:t>
        <a:bodyPr/>
        <a:lstStyle/>
        <a:p>
          <a:r>
            <a:rPr lang="en-US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Contractor Representative</a:t>
          </a:r>
          <a:endParaRPr lang="en-US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D0CDC0DE-9629-4B73-A765-DB9128D5FAC4}" type="parTrans" cxnId="{9C176DC3-FAC4-4B1A-B825-9AA0DE2C81BD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5316BD2C-23C1-47A2-8B15-839EEA23C6AF}" type="sibTrans" cxnId="{9C176DC3-FAC4-4B1A-B825-9AA0DE2C81BD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9D390B8D-45E8-4988-9CE8-72D9904F986A}" type="pres">
      <dgm:prSet presAssocID="{6EA1F4CD-0708-4339-A47D-25F76AEDB4D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8C22B09-3D1A-47BB-8ADB-0F70471C43F7}" type="pres">
      <dgm:prSet presAssocID="{2EA33616-6C58-403A-899C-3B7D55F71B27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B4DB40D-D874-40D6-BDDB-BBABA789A050}" type="pres">
      <dgm:prSet presAssocID="{2EA33616-6C58-403A-899C-3B7D55F71B27}" presName="rootComposite1" presStyleCnt="0"/>
      <dgm:spPr/>
      <dgm:t>
        <a:bodyPr/>
        <a:lstStyle/>
        <a:p>
          <a:endParaRPr lang="en-US"/>
        </a:p>
      </dgm:t>
    </dgm:pt>
    <dgm:pt modelId="{57749E8B-39EC-4413-9C0E-4534CD4977DC}" type="pres">
      <dgm:prSet presAssocID="{2EA33616-6C58-403A-899C-3B7D55F71B2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5CA77B-BC56-415F-90BB-D7BB35DBDA26}" type="pres">
      <dgm:prSet presAssocID="{2EA33616-6C58-403A-899C-3B7D55F71B27}" presName="rootConnector1" presStyleLbl="node1" presStyleIdx="0" presStyleCnt="0"/>
      <dgm:spPr/>
      <dgm:t>
        <a:bodyPr/>
        <a:lstStyle/>
        <a:p>
          <a:endParaRPr lang="en-US"/>
        </a:p>
      </dgm:t>
    </dgm:pt>
    <dgm:pt modelId="{470EDC1A-8EC0-49E7-AC91-89C229B11114}" type="pres">
      <dgm:prSet presAssocID="{2EA33616-6C58-403A-899C-3B7D55F71B27}" presName="hierChild2" presStyleCnt="0"/>
      <dgm:spPr/>
      <dgm:t>
        <a:bodyPr/>
        <a:lstStyle/>
        <a:p>
          <a:endParaRPr lang="en-US"/>
        </a:p>
      </dgm:t>
    </dgm:pt>
    <dgm:pt modelId="{417D284F-7165-498F-991F-8B1032C92BF2}" type="pres">
      <dgm:prSet presAssocID="{BDEC1852-2F99-49E8-A630-2EFC514AB551}" presName="Name37" presStyleLbl="parChTrans1D2" presStyleIdx="0" presStyleCnt="4"/>
      <dgm:spPr/>
      <dgm:t>
        <a:bodyPr/>
        <a:lstStyle/>
        <a:p>
          <a:endParaRPr lang="en-US"/>
        </a:p>
      </dgm:t>
    </dgm:pt>
    <dgm:pt modelId="{F37A138D-3EB6-40CC-9CE2-EF4C3774BA76}" type="pres">
      <dgm:prSet presAssocID="{E3EA3147-92DC-468E-AA38-CA5ECCFF93F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624A31B-0D95-4183-960D-412D6DE3F46F}" type="pres">
      <dgm:prSet presAssocID="{E3EA3147-92DC-468E-AA38-CA5ECCFF93F2}" presName="rootComposite" presStyleCnt="0"/>
      <dgm:spPr/>
      <dgm:t>
        <a:bodyPr/>
        <a:lstStyle/>
        <a:p>
          <a:endParaRPr lang="en-US"/>
        </a:p>
      </dgm:t>
    </dgm:pt>
    <dgm:pt modelId="{17C4C29B-D338-470E-9F84-9622AB3789B8}" type="pres">
      <dgm:prSet presAssocID="{E3EA3147-92DC-468E-AA38-CA5ECCFF93F2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D091AB2-AE84-4C1D-81DE-08CB19FD7C22}" type="pres">
      <dgm:prSet presAssocID="{E3EA3147-92DC-468E-AA38-CA5ECCFF93F2}" presName="rootConnector" presStyleLbl="node2" presStyleIdx="0" presStyleCnt="4"/>
      <dgm:spPr/>
      <dgm:t>
        <a:bodyPr/>
        <a:lstStyle/>
        <a:p>
          <a:endParaRPr lang="en-US"/>
        </a:p>
      </dgm:t>
    </dgm:pt>
    <dgm:pt modelId="{AF5C08CE-01F6-49EB-BD7A-E029C0D7B694}" type="pres">
      <dgm:prSet presAssocID="{E3EA3147-92DC-468E-AA38-CA5ECCFF93F2}" presName="hierChild4" presStyleCnt="0"/>
      <dgm:spPr/>
      <dgm:t>
        <a:bodyPr/>
        <a:lstStyle/>
        <a:p>
          <a:endParaRPr lang="en-US"/>
        </a:p>
      </dgm:t>
    </dgm:pt>
    <dgm:pt modelId="{7B02D43F-8559-4D84-A18F-44A06EAD5A7C}" type="pres">
      <dgm:prSet presAssocID="{82502F12-92F4-4EA4-8EB5-40CA5B1CE2B6}" presName="Name37" presStyleLbl="parChTrans1D3" presStyleIdx="0" presStyleCnt="8"/>
      <dgm:spPr/>
      <dgm:t>
        <a:bodyPr/>
        <a:lstStyle/>
        <a:p>
          <a:endParaRPr lang="en-US"/>
        </a:p>
      </dgm:t>
    </dgm:pt>
    <dgm:pt modelId="{2B93F8C5-0A47-47B7-BB38-947EB876E7C4}" type="pres">
      <dgm:prSet presAssocID="{238E7126-3B9C-4DFF-A0BB-B64727A61C0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B390619-765B-4FF8-B42C-5C4ED3013579}" type="pres">
      <dgm:prSet presAssocID="{238E7126-3B9C-4DFF-A0BB-B64727A61C0B}" presName="rootComposite" presStyleCnt="0"/>
      <dgm:spPr/>
      <dgm:t>
        <a:bodyPr/>
        <a:lstStyle/>
        <a:p>
          <a:endParaRPr lang="en-US"/>
        </a:p>
      </dgm:t>
    </dgm:pt>
    <dgm:pt modelId="{1A702097-45C0-4839-B919-E7F52D6F35EB}" type="pres">
      <dgm:prSet presAssocID="{238E7126-3B9C-4DFF-A0BB-B64727A61C0B}" presName="rootText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4B9650-4E4F-4A42-B66A-861B6A1EBAD0}" type="pres">
      <dgm:prSet presAssocID="{238E7126-3B9C-4DFF-A0BB-B64727A61C0B}" presName="rootConnector" presStyleLbl="node3" presStyleIdx="0" presStyleCnt="8"/>
      <dgm:spPr/>
      <dgm:t>
        <a:bodyPr/>
        <a:lstStyle/>
        <a:p>
          <a:endParaRPr lang="en-US"/>
        </a:p>
      </dgm:t>
    </dgm:pt>
    <dgm:pt modelId="{25621AEB-CE55-43BA-B854-E9D30947E527}" type="pres">
      <dgm:prSet presAssocID="{238E7126-3B9C-4DFF-A0BB-B64727A61C0B}" presName="hierChild4" presStyleCnt="0"/>
      <dgm:spPr/>
      <dgm:t>
        <a:bodyPr/>
        <a:lstStyle/>
        <a:p>
          <a:endParaRPr lang="en-US"/>
        </a:p>
      </dgm:t>
    </dgm:pt>
    <dgm:pt modelId="{5462A961-DE9F-4EF7-8B3C-19800C728157}" type="pres">
      <dgm:prSet presAssocID="{238E7126-3B9C-4DFF-A0BB-B64727A61C0B}" presName="hierChild5" presStyleCnt="0"/>
      <dgm:spPr/>
      <dgm:t>
        <a:bodyPr/>
        <a:lstStyle/>
        <a:p>
          <a:endParaRPr lang="en-US"/>
        </a:p>
      </dgm:t>
    </dgm:pt>
    <dgm:pt modelId="{EA7C1068-294C-465F-B0FF-E77BD3023847}" type="pres">
      <dgm:prSet presAssocID="{E3EA3147-92DC-468E-AA38-CA5ECCFF93F2}" presName="hierChild5" presStyleCnt="0"/>
      <dgm:spPr/>
      <dgm:t>
        <a:bodyPr/>
        <a:lstStyle/>
        <a:p>
          <a:endParaRPr lang="en-US"/>
        </a:p>
      </dgm:t>
    </dgm:pt>
    <dgm:pt modelId="{9B464DBD-BF67-4AC1-9A5E-107A58E6FDE1}" type="pres">
      <dgm:prSet presAssocID="{77A2F5FD-58D1-4D68-BCF2-D7F56AB792AB}" presName="Name37" presStyleLbl="parChTrans1D2" presStyleIdx="1" presStyleCnt="4"/>
      <dgm:spPr/>
      <dgm:t>
        <a:bodyPr/>
        <a:lstStyle/>
        <a:p>
          <a:endParaRPr lang="en-US"/>
        </a:p>
      </dgm:t>
    </dgm:pt>
    <dgm:pt modelId="{71366FB1-07E1-4F11-92C7-6F0BFAC90213}" type="pres">
      <dgm:prSet presAssocID="{FF099EF7-321E-45BF-AED6-CB0900C8341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A9C2AB4-B586-4FEF-882A-1BC894B3B242}" type="pres">
      <dgm:prSet presAssocID="{FF099EF7-321E-45BF-AED6-CB0900C8341A}" presName="rootComposite" presStyleCnt="0"/>
      <dgm:spPr/>
      <dgm:t>
        <a:bodyPr/>
        <a:lstStyle/>
        <a:p>
          <a:endParaRPr lang="en-US"/>
        </a:p>
      </dgm:t>
    </dgm:pt>
    <dgm:pt modelId="{1CB0C9A6-B627-4EEA-90B9-352DBEE092FE}" type="pres">
      <dgm:prSet presAssocID="{FF099EF7-321E-45BF-AED6-CB0900C8341A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B171AF-3E91-4E36-A644-26380174AF39}" type="pres">
      <dgm:prSet presAssocID="{FF099EF7-321E-45BF-AED6-CB0900C8341A}" presName="rootConnector" presStyleLbl="node2" presStyleIdx="1" presStyleCnt="4"/>
      <dgm:spPr/>
      <dgm:t>
        <a:bodyPr/>
        <a:lstStyle/>
        <a:p>
          <a:endParaRPr lang="en-US"/>
        </a:p>
      </dgm:t>
    </dgm:pt>
    <dgm:pt modelId="{5C3DDCC6-A97C-4469-9181-EED4B7CF453D}" type="pres">
      <dgm:prSet presAssocID="{FF099EF7-321E-45BF-AED6-CB0900C8341A}" presName="hierChild4" presStyleCnt="0"/>
      <dgm:spPr/>
      <dgm:t>
        <a:bodyPr/>
        <a:lstStyle/>
        <a:p>
          <a:endParaRPr lang="en-US"/>
        </a:p>
      </dgm:t>
    </dgm:pt>
    <dgm:pt modelId="{8789A06F-8CF1-4464-868B-28E130E04FE3}" type="pres">
      <dgm:prSet presAssocID="{9976D0F1-6C26-48CA-9876-69B476FE2691}" presName="Name37" presStyleLbl="parChTrans1D3" presStyleIdx="1" presStyleCnt="8"/>
      <dgm:spPr/>
      <dgm:t>
        <a:bodyPr/>
        <a:lstStyle/>
        <a:p>
          <a:endParaRPr lang="en-US"/>
        </a:p>
      </dgm:t>
    </dgm:pt>
    <dgm:pt modelId="{2570E82D-CAE4-41E8-A3F5-D72981624A66}" type="pres">
      <dgm:prSet presAssocID="{0DF5EB05-BF55-48CF-8F5B-F13190CCE38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A281100B-3D93-4FDB-A6EA-F2569116540D}" type="pres">
      <dgm:prSet presAssocID="{0DF5EB05-BF55-48CF-8F5B-F13190CCE38E}" presName="rootComposite" presStyleCnt="0"/>
      <dgm:spPr/>
      <dgm:t>
        <a:bodyPr/>
        <a:lstStyle/>
        <a:p>
          <a:endParaRPr lang="en-US"/>
        </a:p>
      </dgm:t>
    </dgm:pt>
    <dgm:pt modelId="{31D958C5-8AF8-41D8-8ABE-0635C343209F}" type="pres">
      <dgm:prSet presAssocID="{0DF5EB05-BF55-48CF-8F5B-F13190CCE38E}" presName="rootText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2DB56D-BC24-49F4-9B49-A3BE0543B1F5}" type="pres">
      <dgm:prSet presAssocID="{0DF5EB05-BF55-48CF-8F5B-F13190CCE38E}" presName="rootConnector" presStyleLbl="node3" presStyleIdx="1" presStyleCnt="8"/>
      <dgm:spPr/>
      <dgm:t>
        <a:bodyPr/>
        <a:lstStyle/>
        <a:p>
          <a:endParaRPr lang="en-US"/>
        </a:p>
      </dgm:t>
    </dgm:pt>
    <dgm:pt modelId="{A58056F3-1B19-47AA-8714-CE5A52B27013}" type="pres">
      <dgm:prSet presAssocID="{0DF5EB05-BF55-48CF-8F5B-F13190CCE38E}" presName="hierChild4" presStyleCnt="0"/>
      <dgm:spPr/>
      <dgm:t>
        <a:bodyPr/>
        <a:lstStyle/>
        <a:p>
          <a:endParaRPr lang="en-US"/>
        </a:p>
      </dgm:t>
    </dgm:pt>
    <dgm:pt modelId="{D8F5F08F-6654-485F-B9C6-D602AE748AF9}" type="pres">
      <dgm:prSet presAssocID="{0DF5EB05-BF55-48CF-8F5B-F13190CCE38E}" presName="hierChild5" presStyleCnt="0"/>
      <dgm:spPr/>
      <dgm:t>
        <a:bodyPr/>
        <a:lstStyle/>
        <a:p>
          <a:endParaRPr lang="en-US"/>
        </a:p>
      </dgm:t>
    </dgm:pt>
    <dgm:pt modelId="{FDE626E7-C220-4A36-8D35-6CAED7E56F32}" type="pres">
      <dgm:prSet presAssocID="{36101E46-758E-49C3-9C12-CB119DF9AA53}" presName="Name37" presStyleLbl="parChTrans1D3" presStyleIdx="2" presStyleCnt="8"/>
      <dgm:spPr/>
      <dgm:t>
        <a:bodyPr/>
        <a:lstStyle/>
        <a:p>
          <a:endParaRPr lang="en-US"/>
        </a:p>
      </dgm:t>
    </dgm:pt>
    <dgm:pt modelId="{52B1811E-A04E-4F6C-9476-270CDB428BCC}" type="pres">
      <dgm:prSet presAssocID="{0B3149AC-9896-44AE-9445-BCC1C813F40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1EE8383C-3238-4002-A3E0-AAB3E69B8182}" type="pres">
      <dgm:prSet presAssocID="{0B3149AC-9896-44AE-9445-BCC1C813F401}" presName="rootComposite" presStyleCnt="0"/>
      <dgm:spPr/>
      <dgm:t>
        <a:bodyPr/>
        <a:lstStyle/>
        <a:p>
          <a:endParaRPr lang="en-US"/>
        </a:p>
      </dgm:t>
    </dgm:pt>
    <dgm:pt modelId="{DCC7548D-A5F5-4E12-B8F9-995D3C24FEFD}" type="pres">
      <dgm:prSet presAssocID="{0B3149AC-9896-44AE-9445-BCC1C813F401}" presName="rootText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1CF6C1-43C9-4F85-9D54-A1E29C444083}" type="pres">
      <dgm:prSet presAssocID="{0B3149AC-9896-44AE-9445-BCC1C813F401}" presName="rootConnector" presStyleLbl="node3" presStyleIdx="2" presStyleCnt="8"/>
      <dgm:spPr/>
      <dgm:t>
        <a:bodyPr/>
        <a:lstStyle/>
        <a:p>
          <a:endParaRPr lang="en-US"/>
        </a:p>
      </dgm:t>
    </dgm:pt>
    <dgm:pt modelId="{2C5EEAD0-3BF3-46F4-B936-E56C8E052F74}" type="pres">
      <dgm:prSet presAssocID="{0B3149AC-9896-44AE-9445-BCC1C813F401}" presName="hierChild4" presStyleCnt="0"/>
      <dgm:spPr/>
      <dgm:t>
        <a:bodyPr/>
        <a:lstStyle/>
        <a:p>
          <a:endParaRPr lang="en-US"/>
        </a:p>
      </dgm:t>
    </dgm:pt>
    <dgm:pt modelId="{2FD8DAD6-06A9-4E3D-992E-82C8460089D6}" type="pres">
      <dgm:prSet presAssocID="{0B3149AC-9896-44AE-9445-BCC1C813F401}" presName="hierChild5" presStyleCnt="0"/>
      <dgm:spPr/>
      <dgm:t>
        <a:bodyPr/>
        <a:lstStyle/>
        <a:p>
          <a:endParaRPr lang="en-US"/>
        </a:p>
      </dgm:t>
    </dgm:pt>
    <dgm:pt modelId="{F5B0CA7E-923E-4D65-A493-4811B285A638}" type="pres">
      <dgm:prSet presAssocID="{BF54B554-6A5D-4F3D-B972-EE62B44B130A}" presName="Name37" presStyleLbl="parChTrans1D3" presStyleIdx="3" presStyleCnt="8"/>
      <dgm:spPr/>
      <dgm:t>
        <a:bodyPr/>
        <a:lstStyle/>
        <a:p>
          <a:endParaRPr lang="en-US"/>
        </a:p>
      </dgm:t>
    </dgm:pt>
    <dgm:pt modelId="{CBB9E09F-DAEA-4201-99AA-A384C95B8EC9}" type="pres">
      <dgm:prSet presAssocID="{E6748481-9FDB-4B46-AFE7-2010D9B1A8F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2800AEF-545A-43DA-9BF5-DFEF409476CF}" type="pres">
      <dgm:prSet presAssocID="{E6748481-9FDB-4B46-AFE7-2010D9B1A8FD}" presName="rootComposite" presStyleCnt="0"/>
      <dgm:spPr/>
      <dgm:t>
        <a:bodyPr/>
        <a:lstStyle/>
        <a:p>
          <a:endParaRPr lang="en-US"/>
        </a:p>
      </dgm:t>
    </dgm:pt>
    <dgm:pt modelId="{CE216D92-F734-4A54-A0C7-836C469B11E9}" type="pres">
      <dgm:prSet presAssocID="{E6748481-9FDB-4B46-AFE7-2010D9B1A8FD}" presName="rootText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03F17F5-8147-44A4-8075-D99665328B75}" type="pres">
      <dgm:prSet presAssocID="{E6748481-9FDB-4B46-AFE7-2010D9B1A8FD}" presName="rootConnector" presStyleLbl="node3" presStyleIdx="3" presStyleCnt="8"/>
      <dgm:spPr/>
      <dgm:t>
        <a:bodyPr/>
        <a:lstStyle/>
        <a:p>
          <a:endParaRPr lang="en-US"/>
        </a:p>
      </dgm:t>
    </dgm:pt>
    <dgm:pt modelId="{2DA31C19-8437-4D24-8302-D28CE4A8ECE2}" type="pres">
      <dgm:prSet presAssocID="{E6748481-9FDB-4B46-AFE7-2010D9B1A8FD}" presName="hierChild4" presStyleCnt="0"/>
      <dgm:spPr/>
      <dgm:t>
        <a:bodyPr/>
        <a:lstStyle/>
        <a:p>
          <a:endParaRPr lang="en-US"/>
        </a:p>
      </dgm:t>
    </dgm:pt>
    <dgm:pt modelId="{C81B5DF6-F6B3-4326-B800-907361E65575}" type="pres">
      <dgm:prSet presAssocID="{E6748481-9FDB-4B46-AFE7-2010D9B1A8FD}" presName="hierChild5" presStyleCnt="0"/>
      <dgm:spPr/>
      <dgm:t>
        <a:bodyPr/>
        <a:lstStyle/>
        <a:p>
          <a:endParaRPr lang="en-US"/>
        </a:p>
      </dgm:t>
    </dgm:pt>
    <dgm:pt modelId="{3B173C20-5111-41BF-9A78-7949772C3F23}" type="pres">
      <dgm:prSet presAssocID="{FF099EF7-321E-45BF-AED6-CB0900C8341A}" presName="hierChild5" presStyleCnt="0"/>
      <dgm:spPr/>
      <dgm:t>
        <a:bodyPr/>
        <a:lstStyle/>
        <a:p>
          <a:endParaRPr lang="en-US"/>
        </a:p>
      </dgm:t>
    </dgm:pt>
    <dgm:pt modelId="{192A7B78-B20E-4066-9DD5-EFA9881F1693}" type="pres">
      <dgm:prSet presAssocID="{8BE15F60-AC23-42C2-B1B2-C05367E5646B}" presName="Name37" presStyleLbl="parChTrans1D2" presStyleIdx="2" presStyleCnt="4"/>
      <dgm:spPr/>
      <dgm:t>
        <a:bodyPr/>
        <a:lstStyle/>
        <a:p>
          <a:endParaRPr lang="en-US"/>
        </a:p>
      </dgm:t>
    </dgm:pt>
    <dgm:pt modelId="{45EDD865-6844-4F8C-9760-CC4E5B42D00D}" type="pres">
      <dgm:prSet presAssocID="{677867AE-D383-4741-A19C-212DA7B3924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1040D802-CE4A-4768-A510-F32216579DCB}" type="pres">
      <dgm:prSet presAssocID="{677867AE-D383-4741-A19C-212DA7B39248}" presName="rootComposite" presStyleCnt="0"/>
      <dgm:spPr/>
      <dgm:t>
        <a:bodyPr/>
        <a:lstStyle/>
        <a:p>
          <a:endParaRPr lang="en-US"/>
        </a:p>
      </dgm:t>
    </dgm:pt>
    <dgm:pt modelId="{0FF50A7B-41FB-4A98-ADB7-12BADBF35585}" type="pres">
      <dgm:prSet presAssocID="{677867AE-D383-4741-A19C-212DA7B39248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6CF92D-C2BA-4C9E-80B2-0F6FF82110EE}" type="pres">
      <dgm:prSet presAssocID="{677867AE-D383-4741-A19C-212DA7B39248}" presName="rootConnector" presStyleLbl="node2" presStyleIdx="2" presStyleCnt="4"/>
      <dgm:spPr/>
      <dgm:t>
        <a:bodyPr/>
        <a:lstStyle/>
        <a:p>
          <a:endParaRPr lang="en-US"/>
        </a:p>
      </dgm:t>
    </dgm:pt>
    <dgm:pt modelId="{46E2C15E-D184-4163-A01F-3ADEC1F27444}" type="pres">
      <dgm:prSet presAssocID="{677867AE-D383-4741-A19C-212DA7B39248}" presName="hierChild4" presStyleCnt="0"/>
      <dgm:spPr/>
      <dgm:t>
        <a:bodyPr/>
        <a:lstStyle/>
        <a:p>
          <a:endParaRPr lang="en-US"/>
        </a:p>
      </dgm:t>
    </dgm:pt>
    <dgm:pt modelId="{60DCF031-3C56-4738-9181-B06937D94A7F}" type="pres">
      <dgm:prSet presAssocID="{677867AE-D383-4741-A19C-212DA7B39248}" presName="hierChild5" presStyleCnt="0"/>
      <dgm:spPr/>
      <dgm:t>
        <a:bodyPr/>
        <a:lstStyle/>
        <a:p>
          <a:endParaRPr lang="en-US"/>
        </a:p>
      </dgm:t>
    </dgm:pt>
    <dgm:pt modelId="{07B9F8F4-DD97-4023-B982-B528A53A9C66}" type="pres">
      <dgm:prSet presAssocID="{5B378F3C-3DC2-4419-A15F-7059791F3E1E}" presName="Name37" presStyleLbl="parChTrans1D2" presStyleIdx="3" presStyleCnt="4"/>
      <dgm:spPr/>
      <dgm:t>
        <a:bodyPr/>
        <a:lstStyle/>
        <a:p>
          <a:endParaRPr lang="en-US"/>
        </a:p>
      </dgm:t>
    </dgm:pt>
    <dgm:pt modelId="{F1989935-87E4-448B-BA4E-255ACC8E873F}" type="pres">
      <dgm:prSet presAssocID="{043B4358-8BC4-4AE5-99F3-ADE62F2B3B4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9FBDD6E-625D-4C04-ADAF-C7E838EC3EBD}" type="pres">
      <dgm:prSet presAssocID="{043B4358-8BC4-4AE5-99F3-ADE62F2B3B4E}" presName="rootComposite" presStyleCnt="0"/>
      <dgm:spPr/>
      <dgm:t>
        <a:bodyPr/>
        <a:lstStyle/>
        <a:p>
          <a:endParaRPr lang="en-US"/>
        </a:p>
      </dgm:t>
    </dgm:pt>
    <dgm:pt modelId="{097B809F-C059-4395-852F-2DC277765DC8}" type="pres">
      <dgm:prSet presAssocID="{043B4358-8BC4-4AE5-99F3-ADE62F2B3B4E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0F2F932-672C-48F9-A814-59B074002070}" type="pres">
      <dgm:prSet presAssocID="{043B4358-8BC4-4AE5-99F3-ADE62F2B3B4E}" presName="rootConnector" presStyleLbl="node2" presStyleIdx="3" presStyleCnt="4"/>
      <dgm:spPr/>
      <dgm:t>
        <a:bodyPr/>
        <a:lstStyle/>
        <a:p>
          <a:endParaRPr lang="en-US"/>
        </a:p>
      </dgm:t>
    </dgm:pt>
    <dgm:pt modelId="{873D4FEC-D944-4B51-9716-94C27AEE5E6A}" type="pres">
      <dgm:prSet presAssocID="{043B4358-8BC4-4AE5-99F3-ADE62F2B3B4E}" presName="hierChild4" presStyleCnt="0"/>
      <dgm:spPr/>
      <dgm:t>
        <a:bodyPr/>
        <a:lstStyle/>
        <a:p>
          <a:endParaRPr lang="en-US"/>
        </a:p>
      </dgm:t>
    </dgm:pt>
    <dgm:pt modelId="{48F3A4CA-7955-47B7-AF19-FF7F6B90B73F}" type="pres">
      <dgm:prSet presAssocID="{0909674F-3358-45B8-BC03-532B67DE83B2}" presName="Name37" presStyleLbl="parChTrans1D3" presStyleIdx="4" presStyleCnt="8"/>
      <dgm:spPr/>
      <dgm:t>
        <a:bodyPr/>
        <a:lstStyle/>
        <a:p>
          <a:endParaRPr lang="en-US"/>
        </a:p>
      </dgm:t>
    </dgm:pt>
    <dgm:pt modelId="{A88BC73A-F86B-45F5-9025-B141AB582E7B}" type="pres">
      <dgm:prSet presAssocID="{3323E7C4-57FB-4AA2-A9F2-6950C9E32F9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8DB2E2B-02A5-4551-9122-39B5EAFB5FD8}" type="pres">
      <dgm:prSet presAssocID="{3323E7C4-57FB-4AA2-A9F2-6950C9E32F94}" presName="rootComposite" presStyleCnt="0"/>
      <dgm:spPr/>
      <dgm:t>
        <a:bodyPr/>
        <a:lstStyle/>
        <a:p>
          <a:endParaRPr lang="en-US"/>
        </a:p>
      </dgm:t>
    </dgm:pt>
    <dgm:pt modelId="{1BE722BC-81EA-4D8B-8B1A-4A668E55D22B}" type="pres">
      <dgm:prSet presAssocID="{3323E7C4-57FB-4AA2-A9F2-6950C9E32F94}" presName="rootText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3B667F-11B5-437E-BF5E-094DEE43D796}" type="pres">
      <dgm:prSet presAssocID="{3323E7C4-57FB-4AA2-A9F2-6950C9E32F94}" presName="rootConnector" presStyleLbl="node3" presStyleIdx="4" presStyleCnt="8"/>
      <dgm:spPr/>
      <dgm:t>
        <a:bodyPr/>
        <a:lstStyle/>
        <a:p>
          <a:endParaRPr lang="en-US"/>
        </a:p>
      </dgm:t>
    </dgm:pt>
    <dgm:pt modelId="{2164623F-9265-4EB5-8278-3531A61741C4}" type="pres">
      <dgm:prSet presAssocID="{3323E7C4-57FB-4AA2-A9F2-6950C9E32F94}" presName="hierChild4" presStyleCnt="0"/>
      <dgm:spPr/>
      <dgm:t>
        <a:bodyPr/>
        <a:lstStyle/>
        <a:p>
          <a:endParaRPr lang="en-US"/>
        </a:p>
      </dgm:t>
    </dgm:pt>
    <dgm:pt modelId="{AC14C93B-D366-4D51-A275-8E0058532567}" type="pres">
      <dgm:prSet presAssocID="{3323E7C4-57FB-4AA2-A9F2-6950C9E32F94}" presName="hierChild5" presStyleCnt="0"/>
      <dgm:spPr/>
      <dgm:t>
        <a:bodyPr/>
        <a:lstStyle/>
        <a:p>
          <a:endParaRPr lang="en-US"/>
        </a:p>
      </dgm:t>
    </dgm:pt>
    <dgm:pt modelId="{3FA57D89-A788-4096-A4ED-E0D244AB2E26}" type="pres">
      <dgm:prSet presAssocID="{2F3BA8B7-05A4-4AB7-A11F-12C2EB0F4FDB}" presName="Name37" presStyleLbl="parChTrans1D3" presStyleIdx="5" presStyleCnt="8"/>
      <dgm:spPr/>
      <dgm:t>
        <a:bodyPr/>
        <a:lstStyle/>
        <a:p>
          <a:endParaRPr lang="en-US"/>
        </a:p>
      </dgm:t>
    </dgm:pt>
    <dgm:pt modelId="{D6878FDB-2DE8-41CF-8A3D-CE12AD53D9FA}" type="pres">
      <dgm:prSet presAssocID="{0D4D0725-D472-4949-BC11-B7A067E74CA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866422D-29E8-47DE-B39D-2A28DE2CB76F}" type="pres">
      <dgm:prSet presAssocID="{0D4D0725-D472-4949-BC11-B7A067E74CAB}" presName="rootComposite" presStyleCnt="0"/>
      <dgm:spPr/>
      <dgm:t>
        <a:bodyPr/>
        <a:lstStyle/>
        <a:p>
          <a:endParaRPr lang="en-US"/>
        </a:p>
      </dgm:t>
    </dgm:pt>
    <dgm:pt modelId="{CC054D72-C502-4899-A206-3CA39369191D}" type="pres">
      <dgm:prSet presAssocID="{0D4D0725-D472-4949-BC11-B7A067E74CAB}" presName="rootText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1BBD49-D06C-4843-998D-67DB218405E4}" type="pres">
      <dgm:prSet presAssocID="{0D4D0725-D472-4949-BC11-B7A067E74CAB}" presName="rootConnector" presStyleLbl="node3" presStyleIdx="5" presStyleCnt="8"/>
      <dgm:spPr/>
      <dgm:t>
        <a:bodyPr/>
        <a:lstStyle/>
        <a:p>
          <a:endParaRPr lang="en-US"/>
        </a:p>
      </dgm:t>
    </dgm:pt>
    <dgm:pt modelId="{6097BECA-08B7-4393-BFBF-0728039C1CB2}" type="pres">
      <dgm:prSet presAssocID="{0D4D0725-D472-4949-BC11-B7A067E74CAB}" presName="hierChild4" presStyleCnt="0"/>
      <dgm:spPr/>
      <dgm:t>
        <a:bodyPr/>
        <a:lstStyle/>
        <a:p>
          <a:endParaRPr lang="en-US"/>
        </a:p>
      </dgm:t>
    </dgm:pt>
    <dgm:pt modelId="{E3718D70-14EE-40A9-B3F6-8A06850A3E12}" type="pres">
      <dgm:prSet presAssocID="{0D4D0725-D472-4949-BC11-B7A067E74CAB}" presName="hierChild5" presStyleCnt="0"/>
      <dgm:spPr/>
      <dgm:t>
        <a:bodyPr/>
        <a:lstStyle/>
        <a:p>
          <a:endParaRPr lang="en-US"/>
        </a:p>
      </dgm:t>
    </dgm:pt>
    <dgm:pt modelId="{21B6602E-88FC-4435-BCCA-DE6BDA33EE29}" type="pres">
      <dgm:prSet presAssocID="{1909AA94-090B-4784-858C-5D3C4F903E70}" presName="Name37" presStyleLbl="parChTrans1D3" presStyleIdx="6" presStyleCnt="8"/>
      <dgm:spPr/>
      <dgm:t>
        <a:bodyPr/>
        <a:lstStyle/>
        <a:p>
          <a:endParaRPr lang="en-US"/>
        </a:p>
      </dgm:t>
    </dgm:pt>
    <dgm:pt modelId="{94B5D3F2-03FE-4C12-9009-17B5AF9CC8EF}" type="pres">
      <dgm:prSet presAssocID="{EAEC9391-33C3-4D86-B30D-6363F82F8E7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6CC1FE39-ADD9-439C-AF73-B02C1F3558FA}" type="pres">
      <dgm:prSet presAssocID="{EAEC9391-33C3-4D86-B30D-6363F82F8E74}" presName="rootComposite" presStyleCnt="0"/>
      <dgm:spPr/>
      <dgm:t>
        <a:bodyPr/>
        <a:lstStyle/>
        <a:p>
          <a:endParaRPr lang="en-US"/>
        </a:p>
      </dgm:t>
    </dgm:pt>
    <dgm:pt modelId="{62D6086C-FD8F-4783-85CE-EBFF0CA254DC}" type="pres">
      <dgm:prSet presAssocID="{EAEC9391-33C3-4D86-B30D-6363F82F8E74}" presName="rootText" presStyleLbl="node3" presStyleIdx="6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25AF00-EB06-4D0A-B511-A73CDD54C52A}" type="pres">
      <dgm:prSet presAssocID="{EAEC9391-33C3-4D86-B30D-6363F82F8E74}" presName="rootConnector" presStyleLbl="node3" presStyleIdx="6" presStyleCnt="8"/>
      <dgm:spPr/>
      <dgm:t>
        <a:bodyPr/>
        <a:lstStyle/>
        <a:p>
          <a:endParaRPr lang="en-US"/>
        </a:p>
      </dgm:t>
    </dgm:pt>
    <dgm:pt modelId="{005E074F-1CC4-4951-AF7B-11A6DBADB4BC}" type="pres">
      <dgm:prSet presAssocID="{EAEC9391-33C3-4D86-B30D-6363F82F8E74}" presName="hierChild4" presStyleCnt="0"/>
      <dgm:spPr/>
      <dgm:t>
        <a:bodyPr/>
        <a:lstStyle/>
        <a:p>
          <a:endParaRPr lang="en-US"/>
        </a:p>
      </dgm:t>
    </dgm:pt>
    <dgm:pt modelId="{39EB56A7-3860-46A6-AF81-BB16FCF6B384}" type="pres">
      <dgm:prSet presAssocID="{D9E76FC7-8B62-40EA-9905-E9A6436BCBE8}" presName="Name37" presStyleLbl="parChTrans1D4" presStyleIdx="0" presStyleCnt="13"/>
      <dgm:spPr/>
      <dgm:t>
        <a:bodyPr/>
        <a:lstStyle/>
        <a:p>
          <a:endParaRPr lang="en-US"/>
        </a:p>
      </dgm:t>
    </dgm:pt>
    <dgm:pt modelId="{B09729A2-769A-4F7D-BF23-8BC9D301A0BE}" type="pres">
      <dgm:prSet presAssocID="{373254DB-B0E1-4308-A5C3-E86445A813D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3CE9603-C737-41EC-84A5-AFE5528AEE10}" type="pres">
      <dgm:prSet presAssocID="{373254DB-B0E1-4308-A5C3-E86445A813DF}" presName="rootComposite" presStyleCnt="0"/>
      <dgm:spPr/>
      <dgm:t>
        <a:bodyPr/>
        <a:lstStyle/>
        <a:p>
          <a:endParaRPr lang="en-US"/>
        </a:p>
      </dgm:t>
    </dgm:pt>
    <dgm:pt modelId="{C6F118AE-281B-418F-A0BF-165299B022C0}" type="pres">
      <dgm:prSet presAssocID="{373254DB-B0E1-4308-A5C3-E86445A813DF}" presName="rootText" presStyleLbl="node4" presStyleIdx="0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F0BA22-6447-403D-9919-ADAEB5055DA3}" type="pres">
      <dgm:prSet presAssocID="{373254DB-B0E1-4308-A5C3-E86445A813DF}" presName="rootConnector" presStyleLbl="node4" presStyleIdx="0" presStyleCnt="12"/>
      <dgm:spPr/>
      <dgm:t>
        <a:bodyPr/>
        <a:lstStyle/>
        <a:p>
          <a:endParaRPr lang="en-US"/>
        </a:p>
      </dgm:t>
    </dgm:pt>
    <dgm:pt modelId="{BD54B0E8-776E-4A45-88E0-0D20903C710B}" type="pres">
      <dgm:prSet presAssocID="{373254DB-B0E1-4308-A5C3-E86445A813DF}" presName="hierChild4" presStyleCnt="0"/>
      <dgm:spPr/>
      <dgm:t>
        <a:bodyPr/>
        <a:lstStyle/>
        <a:p>
          <a:endParaRPr lang="en-US"/>
        </a:p>
      </dgm:t>
    </dgm:pt>
    <dgm:pt modelId="{D1EF3CD7-5179-4223-B41B-A1345CDE6374}" type="pres">
      <dgm:prSet presAssocID="{8DAD2229-3D7E-49B5-BEDE-3DC4AE392EB7}" presName="Name37" presStyleLbl="parChTrans1D4" presStyleIdx="1" presStyleCnt="13"/>
      <dgm:spPr/>
      <dgm:t>
        <a:bodyPr/>
        <a:lstStyle/>
        <a:p>
          <a:endParaRPr lang="en-US"/>
        </a:p>
      </dgm:t>
    </dgm:pt>
    <dgm:pt modelId="{6401B149-C217-46D9-95F9-F9CFBF1AC035}" type="pres">
      <dgm:prSet presAssocID="{F56AA3D2-0C5B-41CC-BB28-F3E461CDC91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09C79F3-BB5A-4A34-8BA8-47CDF671D180}" type="pres">
      <dgm:prSet presAssocID="{F56AA3D2-0C5B-41CC-BB28-F3E461CDC916}" presName="rootComposite" presStyleCnt="0"/>
      <dgm:spPr/>
      <dgm:t>
        <a:bodyPr/>
        <a:lstStyle/>
        <a:p>
          <a:endParaRPr lang="en-US"/>
        </a:p>
      </dgm:t>
    </dgm:pt>
    <dgm:pt modelId="{90A09F9E-81CE-4E4E-A2F1-DE6531712CEC}" type="pres">
      <dgm:prSet presAssocID="{F56AA3D2-0C5B-41CC-BB28-F3E461CDC916}" presName="rootText" presStyleLbl="node4" presStyleIdx="1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8CFCEB-36B4-4ED5-A2F0-6B5B02FC5A9B}" type="pres">
      <dgm:prSet presAssocID="{F56AA3D2-0C5B-41CC-BB28-F3E461CDC916}" presName="rootConnector" presStyleLbl="node4" presStyleIdx="1" presStyleCnt="12"/>
      <dgm:spPr/>
      <dgm:t>
        <a:bodyPr/>
        <a:lstStyle/>
        <a:p>
          <a:endParaRPr lang="en-US"/>
        </a:p>
      </dgm:t>
    </dgm:pt>
    <dgm:pt modelId="{4D220678-9021-4BE1-9B07-C39C709CB298}" type="pres">
      <dgm:prSet presAssocID="{F56AA3D2-0C5B-41CC-BB28-F3E461CDC916}" presName="hierChild4" presStyleCnt="0"/>
      <dgm:spPr/>
      <dgm:t>
        <a:bodyPr/>
        <a:lstStyle/>
        <a:p>
          <a:endParaRPr lang="en-US"/>
        </a:p>
      </dgm:t>
    </dgm:pt>
    <dgm:pt modelId="{5A980B33-B2EE-46C2-B985-896F81655C89}" type="pres">
      <dgm:prSet presAssocID="{F56AA3D2-0C5B-41CC-BB28-F3E461CDC916}" presName="hierChild5" presStyleCnt="0"/>
      <dgm:spPr/>
      <dgm:t>
        <a:bodyPr/>
        <a:lstStyle/>
        <a:p>
          <a:endParaRPr lang="en-US"/>
        </a:p>
      </dgm:t>
    </dgm:pt>
    <dgm:pt modelId="{796ABB84-CCF3-4523-AB2C-45AC87E5CA5C}" type="pres">
      <dgm:prSet presAssocID="{1A47E971-07E2-4A71-B868-71C4B5D7F1A1}" presName="Name37" presStyleLbl="parChTrans1D4" presStyleIdx="2" presStyleCnt="13"/>
      <dgm:spPr/>
      <dgm:t>
        <a:bodyPr/>
        <a:lstStyle/>
        <a:p>
          <a:endParaRPr lang="en-US"/>
        </a:p>
      </dgm:t>
    </dgm:pt>
    <dgm:pt modelId="{2EF2A34E-5F69-4CF8-A9DB-88D553E85ECB}" type="pres">
      <dgm:prSet presAssocID="{0448DF24-5C6C-4106-B6D0-2D3D980F5E6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E5317DE-E94E-44D1-8585-EC2E60B5ECFD}" type="pres">
      <dgm:prSet presAssocID="{0448DF24-5C6C-4106-B6D0-2D3D980F5E60}" presName="rootComposite" presStyleCnt="0"/>
      <dgm:spPr/>
      <dgm:t>
        <a:bodyPr/>
        <a:lstStyle/>
        <a:p>
          <a:endParaRPr lang="en-US"/>
        </a:p>
      </dgm:t>
    </dgm:pt>
    <dgm:pt modelId="{3B14A4F9-6AE0-4D86-A79D-4D61E2A9B7A5}" type="pres">
      <dgm:prSet presAssocID="{0448DF24-5C6C-4106-B6D0-2D3D980F5E60}" presName="rootText" presStyleLbl="node4" presStyleIdx="2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627164-5CF9-434E-8685-A6BF2D8522AA}" type="pres">
      <dgm:prSet presAssocID="{0448DF24-5C6C-4106-B6D0-2D3D980F5E60}" presName="rootConnector" presStyleLbl="node4" presStyleIdx="2" presStyleCnt="12"/>
      <dgm:spPr/>
      <dgm:t>
        <a:bodyPr/>
        <a:lstStyle/>
        <a:p>
          <a:endParaRPr lang="en-US"/>
        </a:p>
      </dgm:t>
    </dgm:pt>
    <dgm:pt modelId="{83F78B0A-319D-4296-91D3-5BE66E57977F}" type="pres">
      <dgm:prSet presAssocID="{0448DF24-5C6C-4106-B6D0-2D3D980F5E60}" presName="hierChild4" presStyleCnt="0"/>
      <dgm:spPr/>
      <dgm:t>
        <a:bodyPr/>
        <a:lstStyle/>
        <a:p>
          <a:endParaRPr lang="en-US"/>
        </a:p>
      </dgm:t>
    </dgm:pt>
    <dgm:pt modelId="{51CEAE84-E657-49C2-8B17-7ABBFD17D0C7}" type="pres">
      <dgm:prSet presAssocID="{0448DF24-5C6C-4106-B6D0-2D3D980F5E60}" presName="hierChild5" presStyleCnt="0"/>
      <dgm:spPr/>
      <dgm:t>
        <a:bodyPr/>
        <a:lstStyle/>
        <a:p>
          <a:endParaRPr lang="en-US"/>
        </a:p>
      </dgm:t>
    </dgm:pt>
    <dgm:pt modelId="{AA5E8125-32D1-44D8-AAC7-B67A9500A642}" type="pres">
      <dgm:prSet presAssocID="{373254DB-B0E1-4308-A5C3-E86445A813DF}" presName="hierChild5" presStyleCnt="0"/>
      <dgm:spPr/>
      <dgm:t>
        <a:bodyPr/>
        <a:lstStyle/>
        <a:p>
          <a:endParaRPr lang="en-US"/>
        </a:p>
      </dgm:t>
    </dgm:pt>
    <dgm:pt modelId="{1E8A9762-43B3-4801-9EB0-A8A144CAF141}" type="pres">
      <dgm:prSet presAssocID="{76A47432-F199-43D8-AB61-5B1D4906E48A}" presName="Name111" presStyleLbl="parChTrans1D4" presStyleIdx="3" presStyleCnt="13"/>
      <dgm:spPr/>
      <dgm:t>
        <a:bodyPr/>
        <a:lstStyle/>
        <a:p>
          <a:endParaRPr lang="en-US"/>
        </a:p>
      </dgm:t>
    </dgm:pt>
    <dgm:pt modelId="{6F970D3D-2925-4923-A8CD-A2FCDC5ACEEA}" type="pres">
      <dgm:prSet presAssocID="{51544BA0-DC8C-4209-81BB-A7EAA33FCFA7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1461BE32-A0E8-418B-8D9E-61CF30142591}" type="pres">
      <dgm:prSet presAssocID="{51544BA0-DC8C-4209-81BB-A7EAA33FCFA7}" presName="rootComposite3" presStyleCnt="0"/>
      <dgm:spPr/>
      <dgm:t>
        <a:bodyPr/>
        <a:lstStyle/>
        <a:p>
          <a:endParaRPr lang="en-US"/>
        </a:p>
      </dgm:t>
    </dgm:pt>
    <dgm:pt modelId="{D48EA96E-4A67-4763-93AC-9F0FFA945CC2}" type="pres">
      <dgm:prSet presAssocID="{51544BA0-DC8C-4209-81BB-A7EAA33FCFA7}" presName="rootText3" presStyleLbl="asst4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AFC8C9-50FD-48FE-8DF9-9410147B0B6A}" type="pres">
      <dgm:prSet presAssocID="{51544BA0-DC8C-4209-81BB-A7EAA33FCFA7}" presName="rootConnector3" presStyleLbl="asst4" presStyleIdx="0" presStyleCnt="1"/>
      <dgm:spPr/>
      <dgm:t>
        <a:bodyPr/>
        <a:lstStyle/>
        <a:p>
          <a:endParaRPr lang="en-US"/>
        </a:p>
      </dgm:t>
    </dgm:pt>
    <dgm:pt modelId="{43946C0E-5ABF-4D54-BABA-2A66B6C6DC51}" type="pres">
      <dgm:prSet presAssocID="{51544BA0-DC8C-4209-81BB-A7EAA33FCFA7}" presName="hierChild6" presStyleCnt="0"/>
      <dgm:spPr/>
      <dgm:t>
        <a:bodyPr/>
        <a:lstStyle/>
        <a:p>
          <a:endParaRPr lang="en-US"/>
        </a:p>
      </dgm:t>
    </dgm:pt>
    <dgm:pt modelId="{8270A071-BFEE-4715-9B97-BF7887E0E72F}" type="pres">
      <dgm:prSet presAssocID="{51544BA0-DC8C-4209-81BB-A7EAA33FCFA7}" presName="hierChild7" presStyleCnt="0"/>
      <dgm:spPr/>
      <dgm:t>
        <a:bodyPr/>
        <a:lstStyle/>
        <a:p>
          <a:endParaRPr lang="en-US"/>
        </a:p>
      </dgm:t>
    </dgm:pt>
    <dgm:pt modelId="{49C88211-A47B-4639-8255-DAA0CD286C8C}" type="pres">
      <dgm:prSet presAssocID="{4D6A7CA3-7DD8-4608-A20B-7D8B9F3E6CDA}" presName="Name37" presStyleLbl="parChTrans1D4" presStyleIdx="4" presStyleCnt="13"/>
      <dgm:spPr/>
      <dgm:t>
        <a:bodyPr/>
        <a:lstStyle/>
        <a:p>
          <a:endParaRPr lang="en-US"/>
        </a:p>
      </dgm:t>
    </dgm:pt>
    <dgm:pt modelId="{C61FA86C-C61B-423B-BC58-77ADFC7E7DBF}" type="pres">
      <dgm:prSet presAssocID="{E1FB8EC7-B33A-42FF-BB11-74D20C65ACC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D5C9B11-1A5E-431B-87E3-3D152913D9ED}" type="pres">
      <dgm:prSet presAssocID="{E1FB8EC7-B33A-42FF-BB11-74D20C65ACCF}" presName="rootComposite" presStyleCnt="0"/>
      <dgm:spPr/>
      <dgm:t>
        <a:bodyPr/>
        <a:lstStyle/>
        <a:p>
          <a:endParaRPr lang="en-US"/>
        </a:p>
      </dgm:t>
    </dgm:pt>
    <dgm:pt modelId="{9692B4AC-0F1E-4B08-A965-08A8EE73A7B8}" type="pres">
      <dgm:prSet presAssocID="{E1FB8EC7-B33A-42FF-BB11-74D20C65ACCF}" presName="rootText" presStyleLbl="node4" presStyleIdx="3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B6A601-9E50-4362-9512-F07637A21E64}" type="pres">
      <dgm:prSet presAssocID="{E1FB8EC7-B33A-42FF-BB11-74D20C65ACCF}" presName="rootConnector" presStyleLbl="node4" presStyleIdx="3" presStyleCnt="12"/>
      <dgm:spPr/>
      <dgm:t>
        <a:bodyPr/>
        <a:lstStyle/>
        <a:p>
          <a:endParaRPr lang="en-US"/>
        </a:p>
      </dgm:t>
    </dgm:pt>
    <dgm:pt modelId="{685F7D31-AEF2-483C-A321-6B94450C5822}" type="pres">
      <dgm:prSet presAssocID="{E1FB8EC7-B33A-42FF-BB11-74D20C65ACCF}" presName="hierChild4" presStyleCnt="0"/>
      <dgm:spPr/>
      <dgm:t>
        <a:bodyPr/>
        <a:lstStyle/>
        <a:p>
          <a:endParaRPr lang="en-US"/>
        </a:p>
      </dgm:t>
    </dgm:pt>
    <dgm:pt modelId="{A917FD54-6AA8-466D-BCF0-9D56F790CD47}" type="pres">
      <dgm:prSet presAssocID="{C498918C-4E20-438E-9F9D-D88598604269}" presName="Name37" presStyleLbl="parChTrans1D4" presStyleIdx="5" presStyleCnt="13"/>
      <dgm:spPr/>
      <dgm:t>
        <a:bodyPr/>
        <a:lstStyle/>
        <a:p>
          <a:endParaRPr lang="en-US"/>
        </a:p>
      </dgm:t>
    </dgm:pt>
    <dgm:pt modelId="{1A5105E8-9418-4B81-A0D5-961056BC2D07}" type="pres">
      <dgm:prSet presAssocID="{35D4C5CF-BA2A-4374-BBD1-AF1F5EEED0E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43C7A8A-9DEF-49B6-AAB8-C8E0F4C662F2}" type="pres">
      <dgm:prSet presAssocID="{35D4C5CF-BA2A-4374-BBD1-AF1F5EEED0EB}" presName="rootComposite" presStyleCnt="0"/>
      <dgm:spPr/>
      <dgm:t>
        <a:bodyPr/>
        <a:lstStyle/>
        <a:p>
          <a:endParaRPr lang="en-US"/>
        </a:p>
      </dgm:t>
    </dgm:pt>
    <dgm:pt modelId="{07B37632-C964-41D9-85C0-BC31F247AEC4}" type="pres">
      <dgm:prSet presAssocID="{35D4C5CF-BA2A-4374-BBD1-AF1F5EEED0EB}" presName="rootText" presStyleLbl="node4" presStyleIdx="4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354FA7-7130-4554-8663-309D5DB6B05E}" type="pres">
      <dgm:prSet presAssocID="{35D4C5CF-BA2A-4374-BBD1-AF1F5EEED0EB}" presName="rootConnector" presStyleLbl="node4" presStyleIdx="4" presStyleCnt="12"/>
      <dgm:spPr/>
      <dgm:t>
        <a:bodyPr/>
        <a:lstStyle/>
        <a:p>
          <a:endParaRPr lang="en-US"/>
        </a:p>
      </dgm:t>
    </dgm:pt>
    <dgm:pt modelId="{42423B0E-EAD9-42C0-B353-A2B132E2CBBA}" type="pres">
      <dgm:prSet presAssocID="{35D4C5CF-BA2A-4374-BBD1-AF1F5EEED0EB}" presName="hierChild4" presStyleCnt="0"/>
      <dgm:spPr/>
      <dgm:t>
        <a:bodyPr/>
        <a:lstStyle/>
        <a:p>
          <a:endParaRPr lang="en-US"/>
        </a:p>
      </dgm:t>
    </dgm:pt>
    <dgm:pt modelId="{C5CFF893-E1F3-4730-B7AA-CB967CB402AA}" type="pres">
      <dgm:prSet presAssocID="{35D4C5CF-BA2A-4374-BBD1-AF1F5EEED0EB}" presName="hierChild5" presStyleCnt="0"/>
      <dgm:spPr/>
      <dgm:t>
        <a:bodyPr/>
        <a:lstStyle/>
        <a:p>
          <a:endParaRPr lang="en-US"/>
        </a:p>
      </dgm:t>
    </dgm:pt>
    <dgm:pt modelId="{56E8F8FC-3980-4D40-86FF-4FDBA571754D}" type="pres">
      <dgm:prSet presAssocID="{187C0E9B-3208-4FD1-B483-A5B253E0E0F2}" presName="Name37" presStyleLbl="parChTrans1D4" presStyleIdx="6" presStyleCnt="13"/>
      <dgm:spPr/>
      <dgm:t>
        <a:bodyPr/>
        <a:lstStyle/>
        <a:p>
          <a:endParaRPr lang="en-US"/>
        </a:p>
      </dgm:t>
    </dgm:pt>
    <dgm:pt modelId="{4BA2081A-A3A0-487F-AEB6-74AC1F8A871F}" type="pres">
      <dgm:prSet presAssocID="{31A5A83A-B2BC-4ED0-BFAD-0E9D644A82B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3AD0907-9D87-4203-AB85-DC54AD669533}" type="pres">
      <dgm:prSet presAssocID="{31A5A83A-B2BC-4ED0-BFAD-0E9D644A82BD}" presName="rootComposite" presStyleCnt="0"/>
      <dgm:spPr/>
      <dgm:t>
        <a:bodyPr/>
        <a:lstStyle/>
        <a:p>
          <a:endParaRPr lang="en-US"/>
        </a:p>
      </dgm:t>
    </dgm:pt>
    <dgm:pt modelId="{6C7D4A1D-6902-426D-AEB0-1725CC6D7AC1}" type="pres">
      <dgm:prSet presAssocID="{31A5A83A-B2BC-4ED0-BFAD-0E9D644A82BD}" presName="rootText" presStyleLbl="node4" presStyleIdx="5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0D8D6CB-0668-45B4-8F93-93813BFF28E7}" type="pres">
      <dgm:prSet presAssocID="{31A5A83A-B2BC-4ED0-BFAD-0E9D644A82BD}" presName="rootConnector" presStyleLbl="node4" presStyleIdx="5" presStyleCnt="12"/>
      <dgm:spPr/>
      <dgm:t>
        <a:bodyPr/>
        <a:lstStyle/>
        <a:p>
          <a:endParaRPr lang="en-US"/>
        </a:p>
      </dgm:t>
    </dgm:pt>
    <dgm:pt modelId="{85392098-90B7-4362-AA96-A1A04C7BE31C}" type="pres">
      <dgm:prSet presAssocID="{31A5A83A-B2BC-4ED0-BFAD-0E9D644A82BD}" presName="hierChild4" presStyleCnt="0"/>
      <dgm:spPr/>
      <dgm:t>
        <a:bodyPr/>
        <a:lstStyle/>
        <a:p>
          <a:endParaRPr lang="en-US"/>
        </a:p>
      </dgm:t>
    </dgm:pt>
    <dgm:pt modelId="{FEC24400-5DA0-4EC4-8C11-C7D4D2D80C17}" type="pres">
      <dgm:prSet presAssocID="{31A5A83A-B2BC-4ED0-BFAD-0E9D644A82BD}" presName="hierChild5" presStyleCnt="0"/>
      <dgm:spPr/>
      <dgm:t>
        <a:bodyPr/>
        <a:lstStyle/>
        <a:p>
          <a:endParaRPr lang="en-US"/>
        </a:p>
      </dgm:t>
    </dgm:pt>
    <dgm:pt modelId="{03303327-6C9D-4149-BC8A-7382B7FB1CDC}" type="pres">
      <dgm:prSet presAssocID="{07E10001-C59D-490D-9F91-1D34833D10F5}" presName="Name37" presStyleLbl="parChTrans1D4" presStyleIdx="7" presStyleCnt="13"/>
      <dgm:spPr/>
      <dgm:t>
        <a:bodyPr/>
        <a:lstStyle/>
        <a:p>
          <a:endParaRPr lang="en-US"/>
        </a:p>
      </dgm:t>
    </dgm:pt>
    <dgm:pt modelId="{37A64883-D9B9-45EA-82F1-E8D5438A758B}" type="pres">
      <dgm:prSet presAssocID="{8C183FC6-797B-4863-A831-29059881400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5B75567-A0D4-49F5-BB8F-27BE4E20F762}" type="pres">
      <dgm:prSet presAssocID="{8C183FC6-797B-4863-A831-290598814008}" presName="rootComposite" presStyleCnt="0"/>
      <dgm:spPr/>
      <dgm:t>
        <a:bodyPr/>
        <a:lstStyle/>
        <a:p>
          <a:endParaRPr lang="en-US"/>
        </a:p>
      </dgm:t>
    </dgm:pt>
    <dgm:pt modelId="{4B301B02-1C10-41D0-9C22-E8B72423DDD5}" type="pres">
      <dgm:prSet presAssocID="{8C183FC6-797B-4863-A831-290598814008}" presName="rootText" presStyleLbl="node4" presStyleIdx="6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19F814-22D5-4286-B45D-A8CD597B7E9D}" type="pres">
      <dgm:prSet presAssocID="{8C183FC6-797B-4863-A831-290598814008}" presName="rootConnector" presStyleLbl="node4" presStyleIdx="6" presStyleCnt="12"/>
      <dgm:spPr/>
      <dgm:t>
        <a:bodyPr/>
        <a:lstStyle/>
        <a:p>
          <a:endParaRPr lang="en-US"/>
        </a:p>
      </dgm:t>
    </dgm:pt>
    <dgm:pt modelId="{13884AE6-5253-480C-97C0-D421A8DD58D9}" type="pres">
      <dgm:prSet presAssocID="{8C183FC6-797B-4863-A831-290598814008}" presName="hierChild4" presStyleCnt="0"/>
      <dgm:spPr/>
      <dgm:t>
        <a:bodyPr/>
        <a:lstStyle/>
        <a:p>
          <a:endParaRPr lang="en-US"/>
        </a:p>
      </dgm:t>
    </dgm:pt>
    <dgm:pt modelId="{0869D872-FD25-47BC-9765-AA25EE1CD0D5}" type="pres">
      <dgm:prSet presAssocID="{8C183FC6-797B-4863-A831-290598814008}" presName="hierChild5" presStyleCnt="0"/>
      <dgm:spPr/>
      <dgm:t>
        <a:bodyPr/>
        <a:lstStyle/>
        <a:p>
          <a:endParaRPr lang="en-US"/>
        </a:p>
      </dgm:t>
    </dgm:pt>
    <dgm:pt modelId="{AF379C92-6D86-4C2F-996F-00FB50BBB210}" type="pres">
      <dgm:prSet presAssocID="{7AF4307F-5A78-4A77-B842-7391F0FC4477}" presName="Name37" presStyleLbl="parChTrans1D4" presStyleIdx="8" presStyleCnt="13"/>
      <dgm:spPr/>
      <dgm:t>
        <a:bodyPr/>
        <a:lstStyle/>
        <a:p>
          <a:endParaRPr lang="en-US"/>
        </a:p>
      </dgm:t>
    </dgm:pt>
    <dgm:pt modelId="{9096A0F1-A10C-40DD-8110-29D8A8FD32F9}" type="pres">
      <dgm:prSet presAssocID="{A6D4F31D-8CA0-4E64-B765-0C148C40D539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9AECBF6-E6FC-4C83-BB8F-D5FCA14BB766}" type="pres">
      <dgm:prSet presAssocID="{A6D4F31D-8CA0-4E64-B765-0C148C40D539}" presName="rootComposite" presStyleCnt="0"/>
      <dgm:spPr/>
      <dgm:t>
        <a:bodyPr/>
        <a:lstStyle/>
        <a:p>
          <a:endParaRPr lang="en-US"/>
        </a:p>
      </dgm:t>
    </dgm:pt>
    <dgm:pt modelId="{D0F8C5AB-974F-4EE1-BD3A-86D5E7604ADF}" type="pres">
      <dgm:prSet presAssocID="{A6D4F31D-8CA0-4E64-B765-0C148C40D539}" presName="rootText" presStyleLbl="node4" presStyleIdx="7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0B4C4C-8C2F-4526-BCFD-AB764085C8D2}" type="pres">
      <dgm:prSet presAssocID="{A6D4F31D-8CA0-4E64-B765-0C148C40D539}" presName="rootConnector" presStyleLbl="node4" presStyleIdx="7" presStyleCnt="12"/>
      <dgm:spPr/>
      <dgm:t>
        <a:bodyPr/>
        <a:lstStyle/>
        <a:p>
          <a:endParaRPr lang="en-US"/>
        </a:p>
      </dgm:t>
    </dgm:pt>
    <dgm:pt modelId="{7447A713-9505-4FB4-AE4C-346A53283D4B}" type="pres">
      <dgm:prSet presAssocID="{A6D4F31D-8CA0-4E64-B765-0C148C40D539}" presName="hierChild4" presStyleCnt="0"/>
      <dgm:spPr/>
      <dgm:t>
        <a:bodyPr/>
        <a:lstStyle/>
        <a:p>
          <a:endParaRPr lang="en-US"/>
        </a:p>
      </dgm:t>
    </dgm:pt>
    <dgm:pt modelId="{7DFF1E44-0A3D-463E-A482-7745AC47586F}" type="pres">
      <dgm:prSet presAssocID="{A6D4F31D-8CA0-4E64-B765-0C148C40D539}" presName="hierChild5" presStyleCnt="0"/>
      <dgm:spPr/>
      <dgm:t>
        <a:bodyPr/>
        <a:lstStyle/>
        <a:p>
          <a:endParaRPr lang="en-US"/>
        </a:p>
      </dgm:t>
    </dgm:pt>
    <dgm:pt modelId="{A293D8C4-6546-44EF-94EC-44B09B9C5CCB}" type="pres">
      <dgm:prSet presAssocID="{E1FB8EC7-B33A-42FF-BB11-74D20C65ACCF}" presName="hierChild5" presStyleCnt="0"/>
      <dgm:spPr/>
      <dgm:t>
        <a:bodyPr/>
        <a:lstStyle/>
        <a:p>
          <a:endParaRPr lang="en-US"/>
        </a:p>
      </dgm:t>
    </dgm:pt>
    <dgm:pt modelId="{FFC40523-D8AF-4DD9-A06D-BAA579CDE1F6}" type="pres">
      <dgm:prSet presAssocID="{25569124-58A9-4D01-91AF-027F55C07959}" presName="Name37" presStyleLbl="parChTrans1D4" presStyleIdx="9" presStyleCnt="13"/>
      <dgm:spPr/>
      <dgm:t>
        <a:bodyPr/>
        <a:lstStyle/>
        <a:p>
          <a:endParaRPr lang="en-US"/>
        </a:p>
      </dgm:t>
    </dgm:pt>
    <dgm:pt modelId="{A86EE286-DBC3-475A-86E2-2B7F39BB3D4D}" type="pres">
      <dgm:prSet presAssocID="{DD4653E6-F651-4B6F-A7CC-27F6E0FB224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F5C107C-1ACF-4E6A-A461-C0092F63DCD6}" type="pres">
      <dgm:prSet presAssocID="{DD4653E6-F651-4B6F-A7CC-27F6E0FB224D}" presName="rootComposite" presStyleCnt="0"/>
      <dgm:spPr/>
      <dgm:t>
        <a:bodyPr/>
        <a:lstStyle/>
        <a:p>
          <a:endParaRPr lang="en-US"/>
        </a:p>
      </dgm:t>
    </dgm:pt>
    <dgm:pt modelId="{29C3FB98-86D7-4FA6-B46E-C8ECEF1242FE}" type="pres">
      <dgm:prSet presAssocID="{DD4653E6-F651-4B6F-A7CC-27F6E0FB224D}" presName="rootText" presStyleLbl="node4" presStyleIdx="8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2EDA65-7ABA-4B00-8538-59A78C7E5292}" type="pres">
      <dgm:prSet presAssocID="{DD4653E6-F651-4B6F-A7CC-27F6E0FB224D}" presName="rootConnector" presStyleLbl="node4" presStyleIdx="8" presStyleCnt="12"/>
      <dgm:spPr/>
      <dgm:t>
        <a:bodyPr/>
        <a:lstStyle/>
        <a:p>
          <a:endParaRPr lang="en-US"/>
        </a:p>
      </dgm:t>
    </dgm:pt>
    <dgm:pt modelId="{619EF740-B5AB-4BD0-A882-8CC1CC0D9A50}" type="pres">
      <dgm:prSet presAssocID="{DD4653E6-F651-4B6F-A7CC-27F6E0FB224D}" presName="hierChild4" presStyleCnt="0"/>
      <dgm:spPr/>
      <dgm:t>
        <a:bodyPr/>
        <a:lstStyle/>
        <a:p>
          <a:endParaRPr lang="en-US"/>
        </a:p>
      </dgm:t>
    </dgm:pt>
    <dgm:pt modelId="{BF5EBD2C-FAE7-489B-93AD-4B544B3DB79F}" type="pres">
      <dgm:prSet presAssocID="{933647B7-2F12-4D72-A749-9415B861D350}" presName="Name37" presStyleLbl="parChTrans1D4" presStyleIdx="10" presStyleCnt="13"/>
      <dgm:spPr/>
      <dgm:t>
        <a:bodyPr/>
        <a:lstStyle/>
        <a:p>
          <a:endParaRPr lang="en-US"/>
        </a:p>
      </dgm:t>
    </dgm:pt>
    <dgm:pt modelId="{2399FE67-7795-4394-A75F-5CB4CFA76E06}" type="pres">
      <dgm:prSet presAssocID="{65AA1104-70D2-422B-A143-7BBA4099042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F6D1254-6D69-4FFC-8EDB-D500E856B435}" type="pres">
      <dgm:prSet presAssocID="{65AA1104-70D2-422B-A143-7BBA4099042E}" presName="rootComposite" presStyleCnt="0"/>
      <dgm:spPr/>
      <dgm:t>
        <a:bodyPr/>
        <a:lstStyle/>
        <a:p>
          <a:endParaRPr lang="en-US"/>
        </a:p>
      </dgm:t>
    </dgm:pt>
    <dgm:pt modelId="{B24B99C8-B340-4CE1-808F-5D92703B66C6}" type="pres">
      <dgm:prSet presAssocID="{65AA1104-70D2-422B-A143-7BBA4099042E}" presName="rootText" presStyleLbl="node4" presStyleIdx="9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DE8B83B-1458-4562-A02D-FE82CA962120}" type="pres">
      <dgm:prSet presAssocID="{65AA1104-70D2-422B-A143-7BBA4099042E}" presName="rootConnector" presStyleLbl="node4" presStyleIdx="9" presStyleCnt="12"/>
      <dgm:spPr/>
      <dgm:t>
        <a:bodyPr/>
        <a:lstStyle/>
        <a:p>
          <a:endParaRPr lang="en-US"/>
        </a:p>
      </dgm:t>
    </dgm:pt>
    <dgm:pt modelId="{C0926B3E-5A9A-4BB3-A431-E79A5D1D0725}" type="pres">
      <dgm:prSet presAssocID="{65AA1104-70D2-422B-A143-7BBA4099042E}" presName="hierChild4" presStyleCnt="0"/>
      <dgm:spPr/>
      <dgm:t>
        <a:bodyPr/>
        <a:lstStyle/>
        <a:p>
          <a:endParaRPr lang="en-US"/>
        </a:p>
      </dgm:t>
    </dgm:pt>
    <dgm:pt modelId="{0E5F1118-DC0D-44A6-A38B-371BF24A860D}" type="pres">
      <dgm:prSet presAssocID="{65AA1104-70D2-422B-A143-7BBA4099042E}" presName="hierChild5" presStyleCnt="0"/>
      <dgm:spPr/>
      <dgm:t>
        <a:bodyPr/>
        <a:lstStyle/>
        <a:p>
          <a:endParaRPr lang="en-US"/>
        </a:p>
      </dgm:t>
    </dgm:pt>
    <dgm:pt modelId="{65549605-6116-4C81-A0DC-12B8A8924600}" type="pres">
      <dgm:prSet presAssocID="{2F003C70-7C6C-4EB0-8B1C-EADAC430E959}" presName="Name37" presStyleLbl="parChTrans1D4" presStyleIdx="11" presStyleCnt="13"/>
      <dgm:spPr/>
      <dgm:t>
        <a:bodyPr/>
        <a:lstStyle/>
        <a:p>
          <a:endParaRPr lang="en-US"/>
        </a:p>
      </dgm:t>
    </dgm:pt>
    <dgm:pt modelId="{1B9064C7-2F81-4E69-9045-DF9681BB9532}" type="pres">
      <dgm:prSet presAssocID="{2D16286D-8ECB-48D4-8AA5-430E9BCF14D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B06AC22-F9F6-4AFB-A8D8-7F00F52C7CF2}" type="pres">
      <dgm:prSet presAssocID="{2D16286D-8ECB-48D4-8AA5-430E9BCF14DB}" presName="rootComposite" presStyleCnt="0"/>
      <dgm:spPr/>
      <dgm:t>
        <a:bodyPr/>
        <a:lstStyle/>
        <a:p>
          <a:endParaRPr lang="en-US"/>
        </a:p>
      </dgm:t>
    </dgm:pt>
    <dgm:pt modelId="{C152AD93-2A59-4D9E-98B6-8121F3C58224}" type="pres">
      <dgm:prSet presAssocID="{2D16286D-8ECB-48D4-8AA5-430E9BCF14DB}" presName="rootText" presStyleLbl="node4" presStyleIdx="10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8BAE18-1F91-4500-9AC3-DB6BF08A426D}" type="pres">
      <dgm:prSet presAssocID="{2D16286D-8ECB-48D4-8AA5-430E9BCF14DB}" presName="rootConnector" presStyleLbl="node4" presStyleIdx="10" presStyleCnt="12"/>
      <dgm:spPr/>
      <dgm:t>
        <a:bodyPr/>
        <a:lstStyle/>
        <a:p>
          <a:endParaRPr lang="en-US"/>
        </a:p>
      </dgm:t>
    </dgm:pt>
    <dgm:pt modelId="{75162FFA-0D9D-4558-9F02-7D096956C32C}" type="pres">
      <dgm:prSet presAssocID="{2D16286D-8ECB-48D4-8AA5-430E9BCF14DB}" presName="hierChild4" presStyleCnt="0"/>
      <dgm:spPr/>
      <dgm:t>
        <a:bodyPr/>
        <a:lstStyle/>
        <a:p>
          <a:endParaRPr lang="en-US"/>
        </a:p>
      </dgm:t>
    </dgm:pt>
    <dgm:pt modelId="{4A212C76-2121-49BA-9AF4-FF6D4D5766BA}" type="pres">
      <dgm:prSet presAssocID="{2D16286D-8ECB-48D4-8AA5-430E9BCF14DB}" presName="hierChild5" presStyleCnt="0"/>
      <dgm:spPr/>
      <dgm:t>
        <a:bodyPr/>
        <a:lstStyle/>
        <a:p>
          <a:endParaRPr lang="en-US"/>
        </a:p>
      </dgm:t>
    </dgm:pt>
    <dgm:pt modelId="{95BA5036-B55A-40A1-B560-AC0037C7CD22}" type="pres">
      <dgm:prSet presAssocID="{BCA182C6-D8D4-4045-92D6-A70A737372E7}" presName="Name37" presStyleLbl="parChTrans1D4" presStyleIdx="12" presStyleCnt="13"/>
      <dgm:spPr/>
      <dgm:t>
        <a:bodyPr/>
        <a:lstStyle/>
        <a:p>
          <a:endParaRPr lang="en-US"/>
        </a:p>
      </dgm:t>
    </dgm:pt>
    <dgm:pt modelId="{4A98D5B3-571E-4267-855E-CA4674D36468}" type="pres">
      <dgm:prSet presAssocID="{79F2AC01-7E6B-4140-9073-747DF4776CC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1CEE21CD-F842-4CCF-818A-1E4A3D6B43ED}" type="pres">
      <dgm:prSet presAssocID="{79F2AC01-7E6B-4140-9073-747DF4776CC5}" presName="rootComposite" presStyleCnt="0"/>
      <dgm:spPr/>
      <dgm:t>
        <a:bodyPr/>
        <a:lstStyle/>
        <a:p>
          <a:endParaRPr lang="en-US"/>
        </a:p>
      </dgm:t>
    </dgm:pt>
    <dgm:pt modelId="{AC8514B2-4958-4379-B6B9-61CB10CC4F27}" type="pres">
      <dgm:prSet presAssocID="{79F2AC01-7E6B-4140-9073-747DF4776CC5}" presName="rootText" presStyleLbl="node4" presStyleIdx="11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00CCBB-5729-4B2B-98D4-E209683A9FBA}" type="pres">
      <dgm:prSet presAssocID="{79F2AC01-7E6B-4140-9073-747DF4776CC5}" presName="rootConnector" presStyleLbl="node4" presStyleIdx="11" presStyleCnt="12"/>
      <dgm:spPr/>
      <dgm:t>
        <a:bodyPr/>
        <a:lstStyle/>
        <a:p>
          <a:endParaRPr lang="en-US"/>
        </a:p>
      </dgm:t>
    </dgm:pt>
    <dgm:pt modelId="{FF6D95FF-2660-4D53-98B9-8FCF8042AFE2}" type="pres">
      <dgm:prSet presAssocID="{79F2AC01-7E6B-4140-9073-747DF4776CC5}" presName="hierChild4" presStyleCnt="0"/>
      <dgm:spPr/>
      <dgm:t>
        <a:bodyPr/>
        <a:lstStyle/>
        <a:p>
          <a:endParaRPr lang="en-US"/>
        </a:p>
      </dgm:t>
    </dgm:pt>
    <dgm:pt modelId="{7BD3CA9A-7D63-41EF-9944-A145849CE64A}" type="pres">
      <dgm:prSet presAssocID="{79F2AC01-7E6B-4140-9073-747DF4776CC5}" presName="hierChild5" presStyleCnt="0"/>
      <dgm:spPr/>
      <dgm:t>
        <a:bodyPr/>
        <a:lstStyle/>
        <a:p>
          <a:endParaRPr lang="en-US"/>
        </a:p>
      </dgm:t>
    </dgm:pt>
    <dgm:pt modelId="{67F5D4AB-D0A0-4708-A1DC-1083C51420C2}" type="pres">
      <dgm:prSet presAssocID="{DD4653E6-F651-4B6F-A7CC-27F6E0FB224D}" presName="hierChild5" presStyleCnt="0"/>
      <dgm:spPr/>
      <dgm:t>
        <a:bodyPr/>
        <a:lstStyle/>
        <a:p>
          <a:endParaRPr lang="en-US"/>
        </a:p>
      </dgm:t>
    </dgm:pt>
    <dgm:pt modelId="{4F08AE33-083E-407F-BD0D-345DFE84EF22}" type="pres">
      <dgm:prSet presAssocID="{EAEC9391-33C3-4D86-B30D-6363F82F8E74}" presName="hierChild5" presStyleCnt="0"/>
      <dgm:spPr/>
      <dgm:t>
        <a:bodyPr/>
        <a:lstStyle/>
        <a:p>
          <a:endParaRPr lang="en-US"/>
        </a:p>
      </dgm:t>
    </dgm:pt>
    <dgm:pt modelId="{43E90D55-1FA2-4AFD-898F-2BB7FE3E9070}" type="pres">
      <dgm:prSet presAssocID="{D0CDC0DE-9629-4B73-A765-DB9128D5FAC4}" presName="Name37" presStyleLbl="parChTrans1D3" presStyleIdx="7" presStyleCnt="8"/>
      <dgm:spPr/>
      <dgm:t>
        <a:bodyPr/>
        <a:lstStyle/>
        <a:p>
          <a:endParaRPr lang="en-US"/>
        </a:p>
      </dgm:t>
    </dgm:pt>
    <dgm:pt modelId="{108390D1-7305-410E-B474-85C0F19C89FC}" type="pres">
      <dgm:prSet presAssocID="{676936CA-5039-43B5-90D0-C891A0259949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04C38C4-C636-4798-AA28-3E097F795F91}" type="pres">
      <dgm:prSet presAssocID="{676936CA-5039-43B5-90D0-C891A0259949}" presName="rootComposite" presStyleCnt="0"/>
      <dgm:spPr/>
      <dgm:t>
        <a:bodyPr/>
        <a:lstStyle/>
        <a:p>
          <a:endParaRPr lang="en-US"/>
        </a:p>
      </dgm:t>
    </dgm:pt>
    <dgm:pt modelId="{F42092DF-2E67-423B-83A9-6E576F5D549A}" type="pres">
      <dgm:prSet presAssocID="{676936CA-5039-43B5-90D0-C891A0259949}" presName="rootText" presStyleLbl="node3" presStyleIdx="7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7ACAB2-C282-4A15-B868-53BFEE3A0441}" type="pres">
      <dgm:prSet presAssocID="{676936CA-5039-43B5-90D0-C891A0259949}" presName="rootConnector" presStyleLbl="node3" presStyleIdx="7" presStyleCnt="8"/>
      <dgm:spPr/>
      <dgm:t>
        <a:bodyPr/>
        <a:lstStyle/>
        <a:p>
          <a:endParaRPr lang="en-US"/>
        </a:p>
      </dgm:t>
    </dgm:pt>
    <dgm:pt modelId="{4AA632B0-6B91-4C76-98D0-5F6E374720D9}" type="pres">
      <dgm:prSet presAssocID="{676936CA-5039-43B5-90D0-C891A0259949}" presName="hierChild4" presStyleCnt="0"/>
      <dgm:spPr/>
      <dgm:t>
        <a:bodyPr/>
        <a:lstStyle/>
        <a:p>
          <a:endParaRPr lang="en-US"/>
        </a:p>
      </dgm:t>
    </dgm:pt>
    <dgm:pt modelId="{B043AEB0-06D0-4F0E-9695-982AB2D5B046}" type="pres">
      <dgm:prSet presAssocID="{676936CA-5039-43B5-90D0-C891A0259949}" presName="hierChild5" presStyleCnt="0"/>
      <dgm:spPr/>
      <dgm:t>
        <a:bodyPr/>
        <a:lstStyle/>
        <a:p>
          <a:endParaRPr lang="en-US"/>
        </a:p>
      </dgm:t>
    </dgm:pt>
    <dgm:pt modelId="{B8C32EE3-05F1-4533-9A65-4E1F01933C5F}" type="pres">
      <dgm:prSet presAssocID="{043B4358-8BC4-4AE5-99F3-ADE62F2B3B4E}" presName="hierChild5" presStyleCnt="0"/>
      <dgm:spPr/>
      <dgm:t>
        <a:bodyPr/>
        <a:lstStyle/>
        <a:p>
          <a:endParaRPr lang="en-US"/>
        </a:p>
      </dgm:t>
    </dgm:pt>
    <dgm:pt modelId="{24AA098F-CC8F-4F0A-A077-FFEAB3344B60}" type="pres">
      <dgm:prSet presAssocID="{2EA33616-6C58-403A-899C-3B7D55F71B27}" presName="hierChild3" presStyleCnt="0"/>
      <dgm:spPr/>
      <dgm:t>
        <a:bodyPr/>
        <a:lstStyle/>
        <a:p>
          <a:endParaRPr lang="en-US"/>
        </a:p>
      </dgm:t>
    </dgm:pt>
  </dgm:ptLst>
  <dgm:cxnLst>
    <dgm:cxn modelId="{0BD8D1D9-EC4A-4A84-B348-3A46645AA533}" type="presOf" srcId="{1A47E971-07E2-4A71-B868-71C4B5D7F1A1}" destId="{796ABB84-CCF3-4523-AB2C-45AC87E5CA5C}" srcOrd="0" destOrd="0" presId="urn:microsoft.com/office/officeart/2005/8/layout/orgChart1"/>
    <dgm:cxn modelId="{6728CD68-FDC4-4FF4-9C57-A30E0F52D686}" srcId="{043B4358-8BC4-4AE5-99F3-ADE62F2B3B4E}" destId="{EAEC9391-33C3-4D86-B30D-6363F82F8E74}" srcOrd="2" destOrd="0" parTransId="{1909AA94-090B-4784-858C-5D3C4F903E70}" sibTransId="{813BF616-6FA1-4A6E-9596-49502C07D0FF}"/>
    <dgm:cxn modelId="{A67753D8-B7CE-470C-B613-A1788BCF0D83}" type="presOf" srcId="{31A5A83A-B2BC-4ED0-BFAD-0E9D644A82BD}" destId="{90D8D6CB-0668-45B4-8F93-93813BFF28E7}" srcOrd="1" destOrd="0" presId="urn:microsoft.com/office/officeart/2005/8/layout/orgChart1"/>
    <dgm:cxn modelId="{CB6FFE31-6523-440E-B279-FD60A1EB1852}" type="presOf" srcId="{35D4C5CF-BA2A-4374-BBD1-AF1F5EEED0EB}" destId="{6F354FA7-7130-4554-8663-309D5DB6B05E}" srcOrd="1" destOrd="0" presId="urn:microsoft.com/office/officeart/2005/8/layout/orgChart1"/>
    <dgm:cxn modelId="{6AF2FF7F-6663-4079-8FDB-0B25E88ADC07}" srcId="{FF099EF7-321E-45BF-AED6-CB0900C8341A}" destId="{0B3149AC-9896-44AE-9445-BCC1C813F401}" srcOrd="1" destOrd="0" parTransId="{36101E46-758E-49C3-9C12-CB119DF9AA53}" sibTransId="{83B0C28A-23AB-418B-9AC3-90347000BDE2}"/>
    <dgm:cxn modelId="{5670B9A4-4860-41A0-812E-06B118CBA1D2}" type="presOf" srcId="{79F2AC01-7E6B-4140-9073-747DF4776CC5}" destId="{AB00CCBB-5729-4B2B-98D4-E209683A9FBA}" srcOrd="1" destOrd="0" presId="urn:microsoft.com/office/officeart/2005/8/layout/orgChart1"/>
    <dgm:cxn modelId="{770835DC-3A79-4F76-9781-9DAD649CF38E}" type="presOf" srcId="{07E10001-C59D-490D-9F91-1D34833D10F5}" destId="{03303327-6C9D-4149-BC8A-7382B7FB1CDC}" srcOrd="0" destOrd="0" presId="urn:microsoft.com/office/officeart/2005/8/layout/orgChart1"/>
    <dgm:cxn modelId="{354926C8-DB6F-4ADA-ADAF-D9AE59A87D3E}" srcId="{EAEC9391-33C3-4D86-B30D-6363F82F8E74}" destId="{373254DB-B0E1-4308-A5C3-E86445A813DF}" srcOrd="0" destOrd="0" parTransId="{D9E76FC7-8B62-40EA-9905-E9A6436BCBE8}" sibTransId="{D0A0590A-A2E7-46B9-8309-6D98A26E5D4F}"/>
    <dgm:cxn modelId="{692E3B2E-B944-4FD3-8F28-DF3A465EFA81}" type="presOf" srcId="{0448DF24-5C6C-4106-B6D0-2D3D980F5E60}" destId="{1C627164-5CF9-434E-8685-A6BF2D8522AA}" srcOrd="1" destOrd="0" presId="urn:microsoft.com/office/officeart/2005/8/layout/orgChart1"/>
    <dgm:cxn modelId="{2C4BF0A7-735E-468F-B867-B3D82C1A3C10}" type="presOf" srcId="{5B378F3C-3DC2-4419-A15F-7059791F3E1E}" destId="{07B9F8F4-DD97-4023-B982-B528A53A9C66}" srcOrd="0" destOrd="0" presId="urn:microsoft.com/office/officeart/2005/8/layout/orgChart1"/>
    <dgm:cxn modelId="{4CBCB371-031B-4D72-AAF4-74B94B68E147}" srcId="{2EA33616-6C58-403A-899C-3B7D55F71B27}" destId="{043B4358-8BC4-4AE5-99F3-ADE62F2B3B4E}" srcOrd="3" destOrd="0" parTransId="{5B378F3C-3DC2-4419-A15F-7059791F3E1E}" sibTransId="{DE129F7D-D432-4608-8C8D-EB10509BA15A}"/>
    <dgm:cxn modelId="{752BBA85-7A2B-42E3-BB80-9C4DA3C531DE}" srcId="{DD4653E6-F651-4B6F-A7CC-27F6E0FB224D}" destId="{79F2AC01-7E6B-4140-9073-747DF4776CC5}" srcOrd="2" destOrd="0" parTransId="{BCA182C6-D8D4-4045-92D6-A70A737372E7}" sibTransId="{5D830507-B20E-4199-92BD-805D1AC987AB}"/>
    <dgm:cxn modelId="{AEF8EF08-07CA-4CB5-B397-08155A6E1B09}" type="presOf" srcId="{373254DB-B0E1-4308-A5C3-E86445A813DF}" destId="{C6F118AE-281B-418F-A0BF-165299B022C0}" srcOrd="0" destOrd="0" presId="urn:microsoft.com/office/officeart/2005/8/layout/orgChart1"/>
    <dgm:cxn modelId="{40B93677-BD57-4468-A0FA-14A524DB9D91}" type="presOf" srcId="{0DF5EB05-BF55-48CF-8F5B-F13190CCE38E}" destId="{31D958C5-8AF8-41D8-8ABE-0635C343209F}" srcOrd="0" destOrd="0" presId="urn:microsoft.com/office/officeart/2005/8/layout/orgChart1"/>
    <dgm:cxn modelId="{4774F584-9438-4549-8988-5BE390011CEB}" type="presOf" srcId="{DD4653E6-F651-4B6F-A7CC-27F6E0FB224D}" destId="{CF2EDA65-7ABA-4B00-8538-59A78C7E5292}" srcOrd="1" destOrd="0" presId="urn:microsoft.com/office/officeart/2005/8/layout/orgChart1"/>
    <dgm:cxn modelId="{BB055A4F-6DF4-41C7-8813-AA4B9C4AECCF}" type="presOf" srcId="{31A5A83A-B2BC-4ED0-BFAD-0E9D644A82BD}" destId="{6C7D4A1D-6902-426D-AEB0-1725CC6D7AC1}" srcOrd="0" destOrd="0" presId="urn:microsoft.com/office/officeart/2005/8/layout/orgChart1"/>
    <dgm:cxn modelId="{DD94E13A-4197-467A-8FDA-ACACAA5ABDFA}" type="presOf" srcId="{BF54B554-6A5D-4F3D-B972-EE62B44B130A}" destId="{F5B0CA7E-923E-4D65-A493-4811B285A638}" srcOrd="0" destOrd="0" presId="urn:microsoft.com/office/officeart/2005/8/layout/orgChart1"/>
    <dgm:cxn modelId="{A5C2CB1C-C968-4BCA-B114-B2151857A736}" type="presOf" srcId="{373254DB-B0E1-4308-A5C3-E86445A813DF}" destId="{24F0BA22-6447-403D-9919-ADAEB5055DA3}" srcOrd="1" destOrd="0" presId="urn:microsoft.com/office/officeart/2005/8/layout/orgChart1"/>
    <dgm:cxn modelId="{057A9198-55F9-40DA-94D6-BCB5DA93EAB5}" type="presOf" srcId="{E6748481-9FDB-4B46-AFE7-2010D9B1A8FD}" destId="{CE216D92-F734-4A54-A0C7-836C469B11E9}" srcOrd="0" destOrd="0" presId="urn:microsoft.com/office/officeart/2005/8/layout/orgChart1"/>
    <dgm:cxn modelId="{14163064-DA20-468E-B7A7-2AF7134A8A8D}" type="presOf" srcId="{F56AA3D2-0C5B-41CC-BB28-F3E461CDC916}" destId="{178CFCEB-36B4-4ED5-A2F0-6B5B02FC5A9B}" srcOrd="1" destOrd="0" presId="urn:microsoft.com/office/officeart/2005/8/layout/orgChart1"/>
    <dgm:cxn modelId="{EC04F216-30EA-4FEA-A2CF-E4BF873BD4DC}" type="presOf" srcId="{043B4358-8BC4-4AE5-99F3-ADE62F2B3B4E}" destId="{097B809F-C059-4395-852F-2DC277765DC8}" srcOrd="0" destOrd="0" presId="urn:microsoft.com/office/officeart/2005/8/layout/orgChart1"/>
    <dgm:cxn modelId="{CFF04434-AAA4-4D61-B8DE-33E3B6B70B08}" type="presOf" srcId="{E6748481-9FDB-4B46-AFE7-2010D9B1A8FD}" destId="{503F17F5-8147-44A4-8075-D99665328B75}" srcOrd="1" destOrd="0" presId="urn:microsoft.com/office/officeart/2005/8/layout/orgChart1"/>
    <dgm:cxn modelId="{8EF61194-C63B-43D0-BF81-B5257A3134ED}" type="presOf" srcId="{238E7126-3B9C-4DFF-A0BB-B64727A61C0B}" destId="{1A702097-45C0-4839-B919-E7F52D6F35EB}" srcOrd="0" destOrd="0" presId="urn:microsoft.com/office/officeart/2005/8/layout/orgChart1"/>
    <dgm:cxn modelId="{3972908F-8FE4-4D02-A465-CF7CD09D441C}" type="presOf" srcId="{E3EA3147-92DC-468E-AA38-CA5ECCFF93F2}" destId="{1D091AB2-AE84-4C1D-81DE-08CB19FD7C22}" srcOrd="1" destOrd="0" presId="urn:microsoft.com/office/officeart/2005/8/layout/orgChart1"/>
    <dgm:cxn modelId="{E0C7892C-3C24-4D23-AEB8-7C09FFB2C1DC}" type="presOf" srcId="{2EA33616-6C58-403A-899C-3B7D55F71B27}" destId="{57749E8B-39EC-4413-9C0E-4534CD4977DC}" srcOrd="0" destOrd="0" presId="urn:microsoft.com/office/officeart/2005/8/layout/orgChart1"/>
    <dgm:cxn modelId="{69C09C8A-7D8C-4537-802D-EECEFF741AD0}" type="presOf" srcId="{7AF4307F-5A78-4A77-B842-7391F0FC4477}" destId="{AF379C92-6D86-4C2F-996F-00FB50BBB210}" srcOrd="0" destOrd="0" presId="urn:microsoft.com/office/officeart/2005/8/layout/orgChart1"/>
    <dgm:cxn modelId="{9E9488DA-221E-45B2-BE41-28753EDB72D3}" type="presOf" srcId="{65AA1104-70D2-422B-A143-7BBA4099042E}" destId="{DDE8B83B-1458-4562-A02D-FE82CA962120}" srcOrd="1" destOrd="0" presId="urn:microsoft.com/office/officeart/2005/8/layout/orgChart1"/>
    <dgm:cxn modelId="{CE305958-EC65-415C-BFC8-F3C4CA5DA78F}" srcId="{FF099EF7-321E-45BF-AED6-CB0900C8341A}" destId="{0DF5EB05-BF55-48CF-8F5B-F13190CCE38E}" srcOrd="0" destOrd="0" parTransId="{9976D0F1-6C26-48CA-9876-69B476FE2691}" sibTransId="{1E2B0F31-FFD3-46B8-8B4E-87E38C976B07}"/>
    <dgm:cxn modelId="{238DC989-CA6C-4117-8B0F-A58A3236275A}" type="presOf" srcId="{0448DF24-5C6C-4106-B6D0-2D3D980F5E60}" destId="{3B14A4F9-6AE0-4D86-A79D-4D61E2A9B7A5}" srcOrd="0" destOrd="0" presId="urn:microsoft.com/office/officeart/2005/8/layout/orgChart1"/>
    <dgm:cxn modelId="{29A78F03-A5BA-464C-81B9-00D04CC38C9D}" type="presOf" srcId="{A6D4F31D-8CA0-4E64-B765-0C148C40D539}" destId="{090B4C4C-8C2F-4526-BCFD-AB764085C8D2}" srcOrd="1" destOrd="0" presId="urn:microsoft.com/office/officeart/2005/8/layout/orgChart1"/>
    <dgm:cxn modelId="{6B65FFF2-9533-40DD-9921-D8694770BB34}" type="presOf" srcId="{0B3149AC-9896-44AE-9445-BCC1C813F401}" destId="{BD1CF6C1-43C9-4F85-9D54-A1E29C444083}" srcOrd="1" destOrd="0" presId="urn:microsoft.com/office/officeart/2005/8/layout/orgChart1"/>
    <dgm:cxn modelId="{8DD2E3DE-D01D-467A-B9E2-47E67573C9C8}" type="presOf" srcId="{82502F12-92F4-4EA4-8EB5-40CA5B1CE2B6}" destId="{7B02D43F-8559-4D84-A18F-44A06EAD5A7C}" srcOrd="0" destOrd="0" presId="urn:microsoft.com/office/officeart/2005/8/layout/orgChart1"/>
    <dgm:cxn modelId="{98272939-6EB7-44C7-AD4D-4C03F6589210}" srcId="{2EA33616-6C58-403A-899C-3B7D55F71B27}" destId="{FF099EF7-321E-45BF-AED6-CB0900C8341A}" srcOrd="1" destOrd="0" parTransId="{77A2F5FD-58D1-4D68-BCF2-D7F56AB792AB}" sibTransId="{46290DE6-CD0C-4A93-A40F-C405E9AA9A19}"/>
    <dgm:cxn modelId="{76C4DF99-D232-48A3-B614-6B3CB8871B9A}" type="presOf" srcId="{238E7126-3B9C-4DFF-A0BB-B64727A61C0B}" destId="{E44B9650-4E4F-4A42-B66A-861B6A1EBAD0}" srcOrd="1" destOrd="0" presId="urn:microsoft.com/office/officeart/2005/8/layout/orgChart1"/>
    <dgm:cxn modelId="{554A027B-C252-4856-9895-814FB584B074}" type="presOf" srcId="{0DF5EB05-BF55-48CF-8F5B-F13190CCE38E}" destId="{7D2DB56D-BC24-49F4-9B49-A3BE0543B1F5}" srcOrd="1" destOrd="0" presId="urn:microsoft.com/office/officeart/2005/8/layout/orgChart1"/>
    <dgm:cxn modelId="{5889F077-1D33-4F37-BBEE-D2FE673EC9A2}" type="presOf" srcId="{FF099EF7-321E-45BF-AED6-CB0900C8341A}" destId="{48B171AF-3E91-4E36-A644-26380174AF39}" srcOrd="1" destOrd="0" presId="urn:microsoft.com/office/officeart/2005/8/layout/orgChart1"/>
    <dgm:cxn modelId="{F404DC7A-9A33-43AA-8CFE-58688B7B9247}" srcId="{373254DB-B0E1-4308-A5C3-E86445A813DF}" destId="{51544BA0-DC8C-4209-81BB-A7EAA33FCFA7}" srcOrd="0" destOrd="0" parTransId="{76A47432-F199-43D8-AB61-5B1D4906E48A}" sibTransId="{3CFC16D6-EECE-4265-B029-B5F023281DD2}"/>
    <dgm:cxn modelId="{6F0377BB-8D43-4C90-846E-99D061915CE7}" srcId="{2EA33616-6C58-403A-899C-3B7D55F71B27}" destId="{677867AE-D383-4741-A19C-212DA7B39248}" srcOrd="2" destOrd="0" parTransId="{8BE15F60-AC23-42C2-B1B2-C05367E5646B}" sibTransId="{BE18F588-8385-45F5-A5A3-006B4ED2851B}"/>
    <dgm:cxn modelId="{B8302979-7FF4-40F5-96F7-56E1FEF876B1}" type="presOf" srcId="{35D4C5CF-BA2A-4374-BBD1-AF1F5EEED0EB}" destId="{07B37632-C964-41D9-85C0-BC31F247AEC4}" srcOrd="0" destOrd="0" presId="urn:microsoft.com/office/officeart/2005/8/layout/orgChart1"/>
    <dgm:cxn modelId="{B5368AB3-6A09-4986-8A56-83DA555636EB}" srcId="{6EA1F4CD-0708-4339-A47D-25F76AEDB4DB}" destId="{2EA33616-6C58-403A-899C-3B7D55F71B27}" srcOrd="0" destOrd="0" parTransId="{D5F52E3B-7BE2-4E80-90FF-8306A17CFF8A}" sibTransId="{163CC27F-84E5-444B-8EA9-ABC32484E352}"/>
    <dgm:cxn modelId="{DA49FE33-0395-4E87-93E4-50AC05D77FED}" srcId="{E3EA3147-92DC-468E-AA38-CA5ECCFF93F2}" destId="{238E7126-3B9C-4DFF-A0BB-B64727A61C0B}" srcOrd="0" destOrd="0" parTransId="{82502F12-92F4-4EA4-8EB5-40CA5B1CE2B6}" sibTransId="{D1ABE802-F467-4BE8-9534-813B3E638B82}"/>
    <dgm:cxn modelId="{085D14A0-0C3D-4CD2-9EE8-26C13DA181C8}" type="presOf" srcId="{DD4653E6-F651-4B6F-A7CC-27F6E0FB224D}" destId="{29C3FB98-86D7-4FA6-B46E-C8ECEF1242FE}" srcOrd="0" destOrd="0" presId="urn:microsoft.com/office/officeart/2005/8/layout/orgChart1"/>
    <dgm:cxn modelId="{B5C70C7C-972B-499E-ACCB-FEADFEF99AAA}" type="presOf" srcId="{E3EA3147-92DC-468E-AA38-CA5ECCFF93F2}" destId="{17C4C29B-D338-470E-9F84-9622AB3789B8}" srcOrd="0" destOrd="0" presId="urn:microsoft.com/office/officeart/2005/8/layout/orgChart1"/>
    <dgm:cxn modelId="{5175AABF-B01E-4F40-AB87-19BA2100AEF4}" srcId="{E1FB8EC7-B33A-42FF-BB11-74D20C65ACCF}" destId="{31A5A83A-B2BC-4ED0-BFAD-0E9D644A82BD}" srcOrd="1" destOrd="0" parTransId="{187C0E9B-3208-4FD1-B483-A5B253E0E0F2}" sibTransId="{48F6BD81-AA69-4F40-A14C-4440145B546D}"/>
    <dgm:cxn modelId="{4C8FA686-6FA9-49E0-8901-9E106264E38E}" srcId="{043B4358-8BC4-4AE5-99F3-ADE62F2B3B4E}" destId="{0D4D0725-D472-4949-BC11-B7A067E74CAB}" srcOrd="1" destOrd="0" parTransId="{2F3BA8B7-05A4-4AB7-A11F-12C2EB0F4FDB}" sibTransId="{DF3B237F-6EAD-4AA5-8CDD-A8E21C105DD4}"/>
    <dgm:cxn modelId="{DFF342DC-6B68-4763-AE6C-1646F1E361B1}" srcId="{EAEC9391-33C3-4D86-B30D-6363F82F8E74}" destId="{E1FB8EC7-B33A-42FF-BB11-74D20C65ACCF}" srcOrd="1" destOrd="0" parTransId="{4D6A7CA3-7DD8-4608-A20B-7D8B9F3E6CDA}" sibTransId="{3EB697A8-F889-4DEA-94A3-A7311A69FFD5}"/>
    <dgm:cxn modelId="{75B19F43-4F5D-404F-BCC5-A117AFF9710A}" srcId="{E1FB8EC7-B33A-42FF-BB11-74D20C65ACCF}" destId="{35D4C5CF-BA2A-4374-BBD1-AF1F5EEED0EB}" srcOrd="0" destOrd="0" parTransId="{C498918C-4E20-438E-9F9D-D88598604269}" sibTransId="{4303D335-FAF5-4914-8336-476D14D946FB}"/>
    <dgm:cxn modelId="{0066CD70-844A-4743-BD04-96A2E106D641}" type="presOf" srcId="{4D6A7CA3-7DD8-4608-A20B-7D8B9F3E6CDA}" destId="{49C88211-A47B-4639-8255-DAA0CD286C8C}" srcOrd="0" destOrd="0" presId="urn:microsoft.com/office/officeart/2005/8/layout/orgChart1"/>
    <dgm:cxn modelId="{BBB4D5CD-F8A8-4863-B2E3-5ED7B7D135B9}" srcId="{DD4653E6-F651-4B6F-A7CC-27F6E0FB224D}" destId="{65AA1104-70D2-422B-A143-7BBA4099042E}" srcOrd="0" destOrd="0" parTransId="{933647B7-2F12-4D72-A749-9415B861D350}" sibTransId="{8B91D7E8-8121-4E5B-B54E-97D6F645F89B}"/>
    <dgm:cxn modelId="{A1C5F171-0D37-4077-A967-7F97C098242C}" type="presOf" srcId="{1909AA94-090B-4784-858C-5D3C4F903E70}" destId="{21B6602E-88FC-4435-BCCA-DE6BDA33EE29}" srcOrd="0" destOrd="0" presId="urn:microsoft.com/office/officeart/2005/8/layout/orgChart1"/>
    <dgm:cxn modelId="{E2907F91-4BF7-4D50-A32D-EE3A11135037}" type="presOf" srcId="{8BE15F60-AC23-42C2-B1B2-C05367E5646B}" destId="{192A7B78-B20E-4066-9DD5-EFA9881F1693}" srcOrd="0" destOrd="0" presId="urn:microsoft.com/office/officeart/2005/8/layout/orgChart1"/>
    <dgm:cxn modelId="{508D9ECF-AE27-4B6D-A9F8-ED60A68FCFE9}" type="presOf" srcId="{8DAD2229-3D7E-49B5-BEDE-3DC4AE392EB7}" destId="{D1EF3CD7-5179-4223-B41B-A1345CDE6374}" srcOrd="0" destOrd="0" presId="urn:microsoft.com/office/officeart/2005/8/layout/orgChart1"/>
    <dgm:cxn modelId="{6B6CD288-163F-45D9-BECC-F23B741AEE43}" type="presOf" srcId="{A6D4F31D-8CA0-4E64-B765-0C148C40D539}" destId="{D0F8C5AB-974F-4EE1-BD3A-86D5E7604ADF}" srcOrd="0" destOrd="0" presId="urn:microsoft.com/office/officeart/2005/8/layout/orgChart1"/>
    <dgm:cxn modelId="{55127F94-1418-4FB5-9572-836A8B74F261}" type="presOf" srcId="{043B4358-8BC4-4AE5-99F3-ADE62F2B3B4E}" destId="{C0F2F932-672C-48F9-A814-59B074002070}" srcOrd="1" destOrd="0" presId="urn:microsoft.com/office/officeart/2005/8/layout/orgChart1"/>
    <dgm:cxn modelId="{711EA8AC-E5EB-47FA-9F5B-56FC1C3D9C38}" srcId="{E1FB8EC7-B33A-42FF-BB11-74D20C65ACCF}" destId="{8C183FC6-797B-4863-A831-290598814008}" srcOrd="2" destOrd="0" parTransId="{07E10001-C59D-490D-9F91-1D34833D10F5}" sibTransId="{E3258F52-70FC-4945-A27F-2B0B5FCCA211}"/>
    <dgm:cxn modelId="{E6628526-8E1B-45CD-AE4C-1F1387497727}" type="presOf" srcId="{BCA182C6-D8D4-4045-92D6-A70A737372E7}" destId="{95BA5036-B55A-40A1-B560-AC0037C7CD22}" srcOrd="0" destOrd="0" presId="urn:microsoft.com/office/officeart/2005/8/layout/orgChart1"/>
    <dgm:cxn modelId="{E918D06A-F777-457C-8906-E49B942D44F0}" type="presOf" srcId="{8C183FC6-797B-4863-A831-290598814008}" destId="{E419F814-22D5-4286-B45D-A8CD597B7E9D}" srcOrd="1" destOrd="0" presId="urn:microsoft.com/office/officeart/2005/8/layout/orgChart1"/>
    <dgm:cxn modelId="{65427504-5FD2-4C54-91E0-AF8ED1299F38}" type="presOf" srcId="{79F2AC01-7E6B-4140-9073-747DF4776CC5}" destId="{AC8514B2-4958-4379-B6B9-61CB10CC4F27}" srcOrd="0" destOrd="0" presId="urn:microsoft.com/office/officeart/2005/8/layout/orgChart1"/>
    <dgm:cxn modelId="{682F66FA-2BE5-429B-8EB9-7BB13FA8848D}" type="presOf" srcId="{677867AE-D383-4741-A19C-212DA7B39248}" destId="{736CF92D-C2BA-4C9E-80B2-0F6FF82110EE}" srcOrd="1" destOrd="0" presId="urn:microsoft.com/office/officeart/2005/8/layout/orgChart1"/>
    <dgm:cxn modelId="{6E781476-536A-4B7F-9028-08A678D229A4}" type="presOf" srcId="{0D4D0725-D472-4949-BC11-B7A067E74CAB}" destId="{531BBD49-D06C-4843-998D-67DB218405E4}" srcOrd="1" destOrd="0" presId="urn:microsoft.com/office/officeart/2005/8/layout/orgChart1"/>
    <dgm:cxn modelId="{EBE5ACED-2CCB-4BB1-9AAF-E3A8E529A6C7}" type="presOf" srcId="{2D16286D-8ECB-48D4-8AA5-430E9BCF14DB}" destId="{C152AD93-2A59-4D9E-98B6-8121F3C58224}" srcOrd="0" destOrd="0" presId="urn:microsoft.com/office/officeart/2005/8/layout/orgChart1"/>
    <dgm:cxn modelId="{5822E131-7C87-4EFB-B56F-5490F8D6CF8D}" type="presOf" srcId="{F56AA3D2-0C5B-41CC-BB28-F3E461CDC916}" destId="{90A09F9E-81CE-4E4E-A2F1-DE6531712CEC}" srcOrd="0" destOrd="0" presId="urn:microsoft.com/office/officeart/2005/8/layout/orgChart1"/>
    <dgm:cxn modelId="{E9A4B5A2-B9AF-4079-80D5-268362F10A04}" type="presOf" srcId="{51544BA0-DC8C-4209-81BB-A7EAA33FCFA7}" destId="{7DAFC8C9-50FD-48FE-8DF9-9410147B0B6A}" srcOrd="1" destOrd="0" presId="urn:microsoft.com/office/officeart/2005/8/layout/orgChart1"/>
    <dgm:cxn modelId="{8DB5744E-FB30-4A28-9D47-0613B701EDBE}" srcId="{2EA33616-6C58-403A-899C-3B7D55F71B27}" destId="{E3EA3147-92DC-468E-AA38-CA5ECCFF93F2}" srcOrd="0" destOrd="0" parTransId="{BDEC1852-2F99-49E8-A630-2EFC514AB551}" sibTransId="{0EA8CE65-8AA0-42C6-B654-9A5BAD9C1DBC}"/>
    <dgm:cxn modelId="{2C0E5BEF-B7DA-4130-9E1E-41539EDA2498}" type="presOf" srcId="{9976D0F1-6C26-48CA-9876-69B476FE2691}" destId="{8789A06F-8CF1-4464-868B-28E130E04FE3}" srcOrd="0" destOrd="0" presId="urn:microsoft.com/office/officeart/2005/8/layout/orgChart1"/>
    <dgm:cxn modelId="{09E5535C-24F2-459D-AD0D-23A98DFF0E7C}" type="presOf" srcId="{D9E76FC7-8B62-40EA-9905-E9A6436BCBE8}" destId="{39EB56A7-3860-46A6-AF81-BB16FCF6B384}" srcOrd="0" destOrd="0" presId="urn:microsoft.com/office/officeart/2005/8/layout/orgChart1"/>
    <dgm:cxn modelId="{0A8C9FBC-33EE-447D-948C-EC1A9C9C11F9}" srcId="{EAEC9391-33C3-4D86-B30D-6363F82F8E74}" destId="{DD4653E6-F651-4B6F-A7CC-27F6E0FB224D}" srcOrd="2" destOrd="0" parTransId="{25569124-58A9-4D01-91AF-027F55C07959}" sibTransId="{5F7233C0-97A0-4AAF-8960-27E1FF7877C6}"/>
    <dgm:cxn modelId="{C6D9BEB4-D932-4145-A8B5-98DA072F84CA}" type="presOf" srcId="{51544BA0-DC8C-4209-81BB-A7EAA33FCFA7}" destId="{D48EA96E-4A67-4763-93AC-9F0FFA945CC2}" srcOrd="0" destOrd="0" presId="urn:microsoft.com/office/officeart/2005/8/layout/orgChart1"/>
    <dgm:cxn modelId="{479988B7-2674-40A2-87FA-8A3D712347D7}" type="presOf" srcId="{D0CDC0DE-9629-4B73-A765-DB9128D5FAC4}" destId="{43E90D55-1FA2-4AFD-898F-2BB7FE3E9070}" srcOrd="0" destOrd="0" presId="urn:microsoft.com/office/officeart/2005/8/layout/orgChart1"/>
    <dgm:cxn modelId="{BC20675A-701B-4B60-84B1-9AD7C345E5E5}" srcId="{E1FB8EC7-B33A-42FF-BB11-74D20C65ACCF}" destId="{A6D4F31D-8CA0-4E64-B765-0C148C40D539}" srcOrd="3" destOrd="0" parTransId="{7AF4307F-5A78-4A77-B842-7391F0FC4477}" sibTransId="{23BEBCFC-2B2D-4679-B7B5-67C6766C3CB8}"/>
    <dgm:cxn modelId="{8384902D-AD2E-405F-95F3-E51E7EE7BAB1}" type="presOf" srcId="{36101E46-758E-49C3-9C12-CB119DF9AA53}" destId="{FDE626E7-C220-4A36-8D35-6CAED7E56F32}" srcOrd="0" destOrd="0" presId="urn:microsoft.com/office/officeart/2005/8/layout/orgChart1"/>
    <dgm:cxn modelId="{56DB1AD1-7D33-4692-8810-F1F635DDF907}" srcId="{FF099EF7-321E-45BF-AED6-CB0900C8341A}" destId="{E6748481-9FDB-4B46-AFE7-2010D9B1A8FD}" srcOrd="2" destOrd="0" parTransId="{BF54B554-6A5D-4F3D-B972-EE62B44B130A}" sibTransId="{113EEE51-934A-4EE9-9693-F1CF6A5C63A1}"/>
    <dgm:cxn modelId="{684BB496-5B1E-457F-8414-AFB9A6D1D937}" type="presOf" srcId="{2EA33616-6C58-403A-899C-3B7D55F71B27}" destId="{CB5CA77B-BC56-415F-90BB-D7BB35DBDA26}" srcOrd="1" destOrd="0" presId="urn:microsoft.com/office/officeart/2005/8/layout/orgChart1"/>
    <dgm:cxn modelId="{FCBC5240-0EE1-4B86-BEBA-5F5C032681F6}" type="presOf" srcId="{933647B7-2F12-4D72-A749-9415B861D350}" destId="{BF5EBD2C-FAE7-489B-93AD-4B544B3DB79F}" srcOrd="0" destOrd="0" presId="urn:microsoft.com/office/officeart/2005/8/layout/orgChart1"/>
    <dgm:cxn modelId="{7EA54B0D-802E-45D2-8757-49FB0D5FA265}" type="presOf" srcId="{0909674F-3358-45B8-BC03-532B67DE83B2}" destId="{48F3A4CA-7955-47B7-AF19-FF7F6B90B73F}" srcOrd="0" destOrd="0" presId="urn:microsoft.com/office/officeart/2005/8/layout/orgChart1"/>
    <dgm:cxn modelId="{FB83E603-214D-4947-B85F-D1C96513226C}" type="presOf" srcId="{FF099EF7-321E-45BF-AED6-CB0900C8341A}" destId="{1CB0C9A6-B627-4EEA-90B9-352DBEE092FE}" srcOrd="0" destOrd="0" presId="urn:microsoft.com/office/officeart/2005/8/layout/orgChart1"/>
    <dgm:cxn modelId="{B40FD9FF-37BB-4241-9525-E59560C1E654}" type="presOf" srcId="{0B3149AC-9896-44AE-9445-BCC1C813F401}" destId="{DCC7548D-A5F5-4E12-B8F9-995D3C24FEFD}" srcOrd="0" destOrd="0" presId="urn:microsoft.com/office/officeart/2005/8/layout/orgChart1"/>
    <dgm:cxn modelId="{27AD35F6-E32F-410F-9B2B-E0B72BE93647}" type="presOf" srcId="{3323E7C4-57FB-4AA2-A9F2-6950C9E32F94}" destId="{B53B667F-11B5-437E-BF5E-094DEE43D796}" srcOrd="1" destOrd="0" presId="urn:microsoft.com/office/officeart/2005/8/layout/orgChart1"/>
    <dgm:cxn modelId="{BE8BCBA5-FA24-4F6E-A53A-FF0E7855F13C}" type="presOf" srcId="{6EA1F4CD-0708-4339-A47D-25F76AEDB4DB}" destId="{9D390B8D-45E8-4988-9CE8-72D9904F986A}" srcOrd="0" destOrd="0" presId="urn:microsoft.com/office/officeart/2005/8/layout/orgChart1"/>
    <dgm:cxn modelId="{A26592C0-0C97-49C1-B99A-D7C8CDF04622}" type="presOf" srcId="{2D16286D-8ECB-48D4-8AA5-430E9BCF14DB}" destId="{758BAE18-1F91-4500-9AC3-DB6BF08A426D}" srcOrd="1" destOrd="0" presId="urn:microsoft.com/office/officeart/2005/8/layout/orgChart1"/>
    <dgm:cxn modelId="{7824C29F-2B6D-4B9E-B548-992AC3401AFD}" type="presOf" srcId="{76A47432-F199-43D8-AB61-5B1D4906E48A}" destId="{1E8A9762-43B3-4801-9EB0-A8A144CAF141}" srcOrd="0" destOrd="0" presId="urn:microsoft.com/office/officeart/2005/8/layout/orgChart1"/>
    <dgm:cxn modelId="{733D6BAB-6D48-4E62-A9CE-BD64115BCA84}" type="presOf" srcId="{8C183FC6-797B-4863-A831-290598814008}" destId="{4B301B02-1C10-41D0-9C22-E8B72423DDD5}" srcOrd="0" destOrd="0" presId="urn:microsoft.com/office/officeart/2005/8/layout/orgChart1"/>
    <dgm:cxn modelId="{9C176DC3-FAC4-4B1A-B825-9AA0DE2C81BD}" srcId="{043B4358-8BC4-4AE5-99F3-ADE62F2B3B4E}" destId="{676936CA-5039-43B5-90D0-C891A0259949}" srcOrd="3" destOrd="0" parTransId="{D0CDC0DE-9629-4B73-A765-DB9128D5FAC4}" sibTransId="{5316BD2C-23C1-47A2-8B15-839EEA23C6AF}"/>
    <dgm:cxn modelId="{A4819992-104E-43DA-B527-F72AFC7A7D7F}" srcId="{DD4653E6-F651-4B6F-A7CC-27F6E0FB224D}" destId="{2D16286D-8ECB-48D4-8AA5-430E9BCF14DB}" srcOrd="1" destOrd="0" parTransId="{2F003C70-7C6C-4EB0-8B1C-EADAC430E959}" sibTransId="{1E97F9AE-119D-4784-8E8A-6361319A581B}"/>
    <dgm:cxn modelId="{6DD34919-C48C-4C19-8C30-A53619EF6C3C}" type="presOf" srcId="{BDEC1852-2F99-49E8-A630-2EFC514AB551}" destId="{417D284F-7165-498F-991F-8B1032C92BF2}" srcOrd="0" destOrd="0" presId="urn:microsoft.com/office/officeart/2005/8/layout/orgChart1"/>
    <dgm:cxn modelId="{F175BCD7-5774-4E56-98D2-06689398E389}" type="presOf" srcId="{677867AE-D383-4741-A19C-212DA7B39248}" destId="{0FF50A7B-41FB-4A98-ADB7-12BADBF35585}" srcOrd="0" destOrd="0" presId="urn:microsoft.com/office/officeart/2005/8/layout/orgChart1"/>
    <dgm:cxn modelId="{D15196EE-2EF9-40B4-88CF-8D9998CB23B7}" type="presOf" srcId="{187C0E9B-3208-4FD1-B483-A5B253E0E0F2}" destId="{56E8F8FC-3980-4D40-86FF-4FDBA571754D}" srcOrd="0" destOrd="0" presId="urn:microsoft.com/office/officeart/2005/8/layout/orgChart1"/>
    <dgm:cxn modelId="{BE3057B2-DC27-4834-9A1C-2508BC04C21D}" srcId="{043B4358-8BC4-4AE5-99F3-ADE62F2B3B4E}" destId="{3323E7C4-57FB-4AA2-A9F2-6950C9E32F94}" srcOrd="0" destOrd="0" parTransId="{0909674F-3358-45B8-BC03-532B67DE83B2}" sibTransId="{5604DCCE-2117-4586-AC2B-8FE353259D7D}"/>
    <dgm:cxn modelId="{D12C54EF-4EA7-4C70-8F71-CA7BB93F6588}" type="presOf" srcId="{C498918C-4E20-438E-9F9D-D88598604269}" destId="{A917FD54-6AA8-466D-BCF0-9D56F790CD47}" srcOrd="0" destOrd="0" presId="urn:microsoft.com/office/officeart/2005/8/layout/orgChart1"/>
    <dgm:cxn modelId="{C2C46925-82DC-4722-924D-571C3877087F}" type="presOf" srcId="{0D4D0725-D472-4949-BC11-B7A067E74CAB}" destId="{CC054D72-C502-4899-A206-3CA39369191D}" srcOrd="0" destOrd="0" presId="urn:microsoft.com/office/officeart/2005/8/layout/orgChart1"/>
    <dgm:cxn modelId="{EF45F580-80BB-4DD0-8C1A-6BC2A552FBFE}" srcId="{373254DB-B0E1-4308-A5C3-E86445A813DF}" destId="{F56AA3D2-0C5B-41CC-BB28-F3E461CDC916}" srcOrd="1" destOrd="0" parTransId="{8DAD2229-3D7E-49B5-BEDE-3DC4AE392EB7}" sibTransId="{4CD6E2D4-4619-4660-BCA4-6C2D2C707FDF}"/>
    <dgm:cxn modelId="{4CD44242-2BF7-4A89-9F08-8F685B5296FD}" type="presOf" srcId="{25569124-58A9-4D01-91AF-027F55C07959}" destId="{FFC40523-D8AF-4DD9-A06D-BAA579CDE1F6}" srcOrd="0" destOrd="0" presId="urn:microsoft.com/office/officeart/2005/8/layout/orgChart1"/>
    <dgm:cxn modelId="{FF29945B-AE0B-4F93-AE5A-D690F2013F33}" type="presOf" srcId="{E1FB8EC7-B33A-42FF-BB11-74D20C65ACCF}" destId="{9692B4AC-0F1E-4B08-A965-08A8EE73A7B8}" srcOrd="0" destOrd="0" presId="urn:microsoft.com/office/officeart/2005/8/layout/orgChart1"/>
    <dgm:cxn modelId="{0689A4F2-E7CF-4259-91B8-AA523EBCBFAF}" type="presOf" srcId="{676936CA-5039-43B5-90D0-C891A0259949}" destId="{F42092DF-2E67-423B-83A9-6E576F5D549A}" srcOrd="0" destOrd="0" presId="urn:microsoft.com/office/officeart/2005/8/layout/orgChart1"/>
    <dgm:cxn modelId="{334EC192-DDA4-41E4-8D41-7383A92533C7}" srcId="{373254DB-B0E1-4308-A5C3-E86445A813DF}" destId="{0448DF24-5C6C-4106-B6D0-2D3D980F5E60}" srcOrd="2" destOrd="0" parTransId="{1A47E971-07E2-4A71-B868-71C4B5D7F1A1}" sibTransId="{DD692468-4225-4508-909C-89CF268E4B1C}"/>
    <dgm:cxn modelId="{858A6E05-28C7-4181-B09E-F30137CAA275}" type="presOf" srcId="{EAEC9391-33C3-4D86-B30D-6363F82F8E74}" destId="{62D6086C-FD8F-4783-85CE-EBFF0CA254DC}" srcOrd="0" destOrd="0" presId="urn:microsoft.com/office/officeart/2005/8/layout/orgChart1"/>
    <dgm:cxn modelId="{370A6DE0-ECC7-4730-B03F-24D840D6DC4B}" type="presOf" srcId="{77A2F5FD-58D1-4D68-BCF2-D7F56AB792AB}" destId="{9B464DBD-BF67-4AC1-9A5E-107A58E6FDE1}" srcOrd="0" destOrd="0" presId="urn:microsoft.com/office/officeart/2005/8/layout/orgChart1"/>
    <dgm:cxn modelId="{2860A79D-6BD0-4ABB-B209-959C0BE9E8DF}" type="presOf" srcId="{E1FB8EC7-B33A-42FF-BB11-74D20C65ACCF}" destId="{B3B6A601-9E50-4362-9512-F07637A21E64}" srcOrd="1" destOrd="0" presId="urn:microsoft.com/office/officeart/2005/8/layout/orgChart1"/>
    <dgm:cxn modelId="{0FA205CD-8BEF-437D-8C1B-792060EE1D8D}" type="presOf" srcId="{65AA1104-70D2-422B-A143-7BBA4099042E}" destId="{B24B99C8-B340-4CE1-808F-5D92703B66C6}" srcOrd="0" destOrd="0" presId="urn:microsoft.com/office/officeart/2005/8/layout/orgChart1"/>
    <dgm:cxn modelId="{5BDCE4FF-76B7-466E-BD71-016DE16F8B5B}" type="presOf" srcId="{2F003C70-7C6C-4EB0-8B1C-EADAC430E959}" destId="{65549605-6116-4C81-A0DC-12B8A8924600}" srcOrd="0" destOrd="0" presId="urn:microsoft.com/office/officeart/2005/8/layout/orgChart1"/>
    <dgm:cxn modelId="{7F9BC9FB-DF5F-4695-9E53-CBE7D71DBED6}" type="presOf" srcId="{3323E7C4-57FB-4AA2-A9F2-6950C9E32F94}" destId="{1BE722BC-81EA-4D8B-8B1A-4A668E55D22B}" srcOrd="0" destOrd="0" presId="urn:microsoft.com/office/officeart/2005/8/layout/orgChart1"/>
    <dgm:cxn modelId="{1889E403-4CFB-4AD8-96A6-750145ED8DA6}" type="presOf" srcId="{676936CA-5039-43B5-90D0-C891A0259949}" destId="{EB7ACAB2-C282-4A15-B868-53BFEE3A0441}" srcOrd="1" destOrd="0" presId="urn:microsoft.com/office/officeart/2005/8/layout/orgChart1"/>
    <dgm:cxn modelId="{079F0B45-5C02-45B4-A685-61DA5B599647}" type="presOf" srcId="{2F3BA8B7-05A4-4AB7-A11F-12C2EB0F4FDB}" destId="{3FA57D89-A788-4096-A4ED-E0D244AB2E26}" srcOrd="0" destOrd="0" presId="urn:microsoft.com/office/officeart/2005/8/layout/orgChart1"/>
    <dgm:cxn modelId="{1E6D8F6B-1360-4CC9-A86B-FEC55BCBCE28}" type="presOf" srcId="{EAEC9391-33C3-4D86-B30D-6363F82F8E74}" destId="{8C25AF00-EB06-4D0A-B511-A73CDD54C52A}" srcOrd="1" destOrd="0" presId="urn:microsoft.com/office/officeart/2005/8/layout/orgChart1"/>
    <dgm:cxn modelId="{851AE30F-66A4-4B48-8968-91F7260085B1}" type="presParOf" srcId="{9D390B8D-45E8-4988-9CE8-72D9904F986A}" destId="{A8C22B09-3D1A-47BB-8ADB-0F70471C43F7}" srcOrd="0" destOrd="0" presId="urn:microsoft.com/office/officeart/2005/8/layout/orgChart1"/>
    <dgm:cxn modelId="{9192A28F-EA3C-478F-86C5-3F157D152598}" type="presParOf" srcId="{A8C22B09-3D1A-47BB-8ADB-0F70471C43F7}" destId="{5B4DB40D-D874-40D6-BDDB-BBABA789A050}" srcOrd="0" destOrd="0" presId="urn:microsoft.com/office/officeart/2005/8/layout/orgChart1"/>
    <dgm:cxn modelId="{F807E5B2-B462-4F3E-8993-2C5876CE4DE0}" type="presParOf" srcId="{5B4DB40D-D874-40D6-BDDB-BBABA789A050}" destId="{57749E8B-39EC-4413-9C0E-4534CD4977DC}" srcOrd="0" destOrd="0" presId="urn:microsoft.com/office/officeart/2005/8/layout/orgChart1"/>
    <dgm:cxn modelId="{86070DCE-EB68-42FA-8EA7-6C6919FC1567}" type="presParOf" srcId="{5B4DB40D-D874-40D6-BDDB-BBABA789A050}" destId="{CB5CA77B-BC56-415F-90BB-D7BB35DBDA26}" srcOrd="1" destOrd="0" presId="urn:microsoft.com/office/officeart/2005/8/layout/orgChart1"/>
    <dgm:cxn modelId="{96553690-42DB-422D-B626-170FA901BD67}" type="presParOf" srcId="{A8C22B09-3D1A-47BB-8ADB-0F70471C43F7}" destId="{470EDC1A-8EC0-49E7-AC91-89C229B11114}" srcOrd="1" destOrd="0" presId="urn:microsoft.com/office/officeart/2005/8/layout/orgChart1"/>
    <dgm:cxn modelId="{94568641-213B-4639-9E48-155F10E797DF}" type="presParOf" srcId="{470EDC1A-8EC0-49E7-AC91-89C229B11114}" destId="{417D284F-7165-498F-991F-8B1032C92BF2}" srcOrd="0" destOrd="0" presId="urn:microsoft.com/office/officeart/2005/8/layout/orgChart1"/>
    <dgm:cxn modelId="{27127B9B-681E-4315-B96E-01F868723B44}" type="presParOf" srcId="{470EDC1A-8EC0-49E7-AC91-89C229B11114}" destId="{F37A138D-3EB6-40CC-9CE2-EF4C3774BA76}" srcOrd="1" destOrd="0" presId="urn:microsoft.com/office/officeart/2005/8/layout/orgChart1"/>
    <dgm:cxn modelId="{214FDBD7-4299-4841-A3A3-CC149342453C}" type="presParOf" srcId="{F37A138D-3EB6-40CC-9CE2-EF4C3774BA76}" destId="{8624A31B-0D95-4183-960D-412D6DE3F46F}" srcOrd="0" destOrd="0" presId="urn:microsoft.com/office/officeart/2005/8/layout/orgChart1"/>
    <dgm:cxn modelId="{84B55D53-29CD-4D1F-A8A2-4C226A6B23A0}" type="presParOf" srcId="{8624A31B-0D95-4183-960D-412D6DE3F46F}" destId="{17C4C29B-D338-470E-9F84-9622AB3789B8}" srcOrd="0" destOrd="0" presId="urn:microsoft.com/office/officeart/2005/8/layout/orgChart1"/>
    <dgm:cxn modelId="{27F78FB9-E65A-4842-9ACE-AB2F338E4E45}" type="presParOf" srcId="{8624A31B-0D95-4183-960D-412D6DE3F46F}" destId="{1D091AB2-AE84-4C1D-81DE-08CB19FD7C22}" srcOrd="1" destOrd="0" presId="urn:microsoft.com/office/officeart/2005/8/layout/orgChart1"/>
    <dgm:cxn modelId="{593D791F-23B0-4DA7-87C5-7A0906D6ADDD}" type="presParOf" srcId="{F37A138D-3EB6-40CC-9CE2-EF4C3774BA76}" destId="{AF5C08CE-01F6-49EB-BD7A-E029C0D7B694}" srcOrd="1" destOrd="0" presId="urn:microsoft.com/office/officeart/2005/8/layout/orgChart1"/>
    <dgm:cxn modelId="{AE3563C2-3F7D-4FF1-9669-076993667259}" type="presParOf" srcId="{AF5C08CE-01F6-49EB-BD7A-E029C0D7B694}" destId="{7B02D43F-8559-4D84-A18F-44A06EAD5A7C}" srcOrd="0" destOrd="0" presId="urn:microsoft.com/office/officeart/2005/8/layout/orgChart1"/>
    <dgm:cxn modelId="{F7BEC0F4-5640-4651-9512-6D4761D66DB1}" type="presParOf" srcId="{AF5C08CE-01F6-49EB-BD7A-E029C0D7B694}" destId="{2B93F8C5-0A47-47B7-BB38-947EB876E7C4}" srcOrd="1" destOrd="0" presId="urn:microsoft.com/office/officeart/2005/8/layout/orgChart1"/>
    <dgm:cxn modelId="{255DECF2-F197-47AA-A732-D9EBF71B8A91}" type="presParOf" srcId="{2B93F8C5-0A47-47B7-BB38-947EB876E7C4}" destId="{CB390619-765B-4FF8-B42C-5C4ED3013579}" srcOrd="0" destOrd="0" presId="urn:microsoft.com/office/officeart/2005/8/layout/orgChart1"/>
    <dgm:cxn modelId="{45201468-9382-4F02-812F-986C10EF4E02}" type="presParOf" srcId="{CB390619-765B-4FF8-B42C-5C4ED3013579}" destId="{1A702097-45C0-4839-B919-E7F52D6F35EB}" srcOrd="0" destOrd="0" presId="urn:microsoft.com/office/officeart/2005/8/layout/orgChart1"/>
    <dgm:cxn modelId="{5A0635D6-6B99-42F3-8749-B8C0E1432CBE}" type="presParOf" srcId="{CB390619-765B-4FF8-B42C-5C4ED3013579}" destId="{E44B9650-4E4F-4A42-B66A-861B6A1EBAD0}" srcOrd="1" destOrd="0" presId="urn:microsoft.com/office/officeart/2005/8/layout/orgChart1"/>
    <dgm:cxn modelId="{83E42788-09E5-45B0-945B-6552919CB95D}" type="presParOf" srcId="{2B93F8C5-0A47-47B7-BB38-947EB876E7C4}" destId="{25621AEB-CE55-43BA-B854-E9D30947E527}" srcOrd="1" destOrd="0" presId="urn:microsoft.com/office/officeart/2005/8/layout/orgChart1"/>
    <dgm:cxn modelId="{1FB2ED94-B335-4FE3-9F2A-DF152E6C55A7}" type="presParOf" srcId="{2B93F8C5-0A47-47B7-BB38-947EB876E7C4}" destId="{5462A961-DE9F-4EF7-8B3C-19800C728157}" srcOrd="2" destOrd="0" presId="urn:microsoft.com/office/officeart/2005/8/layout/orgChart1"/>
    <dgm:cxn modelId="{3DDA35E9-DAB3-4612-8E79-D414FA1A37AE}" type="presParOf" srcId="{F37A138D-3EB6-40CC-9CE2-EF4C3774BA76}" destId="{EA7C1068-294C-465F-B0FF-E77BD3023847}" srcOrd="2" destOrd="0" presId="urn:microsoft.com/office/officeart/2005/8/layout/orgChart1"/>
    <dgm:cxn modelId="{74E1DE53-DCE8-4C4A-A70F-3102646F73C2}" type="presParOf" srcId="{470EDC1A-8EC0-49E7-AC91-89C229B11114}" destId="{9B464DBD-BF67-4AC1-9A5E-107A58E6FDE1}" srcOrd="2" destOrd="0" presId="urn:microsoft.com/office/officeart/2005/8/layout/orgChart1"/>
    <dgm:cxn modelId="{291D5D29-57D5-40A3-B444-DA7ADA858C22}" type="presParOf" srcId="{470EDC1A-8EC0-49E7-AC91-89C229B11114}" destId="{71366FB1-07E1-4F11-92C7-6F0BFAC90213}" srcOrd="3" destOrd="0" presId="urn:microsoft.com/office/officeart/2005/8/layout/orgChart1"/>
    <dgm:cxn modelId="{012136B0-C264-42FD-9448-EE2CFB726E86}" type="presParOf" srcId="{71366FB1-07E1-4F11-92C7-6F0BFAC90213}" destId="{5A9C2AB4-B586-4FEF-882A-1BC894B3B242}" srcOrd="0" destOrd="0" presId="urn:microsoft.com/office/officeart/2005/8/layout/orgChart1"/>
    <dgm:cxn modelId="{C958F48F-821D-45A0-A817-9E7869D1A37B}" type="presParOf" srcId="{5A9C2AB4-B586-4FEF-882A-1BC894B3B242}" destId="{1CB0C9A6-B627-4EEA-90B9-352DBEE092FE}" srcOrd="0" destOrd="0" presId="urn:microsoft.com/office/officeart/2005/8/layout/orgChart1"/>
    <dgm:cxn modelId="{70B23CA0-E4C4-4EEC-9527-744092E24A36}" type="presParOf" srcId="{5A9C2AB4-B586-4FEF-882A-1BC894B3B242}" destId="{48B171AF-3E91-4E36-A644-26380174AF39}" srcOrd="1" destOrd="0" presId="urn:microsoft.com/office/officeart/2005/8/layout/orgChart1"/>
    <dgm:cxn modelId="{48AAAA7A-B2F7-4BC3-9A91-02BDDBC4A0FC}" type="presParOf" srcId="{71366FB1-07E1-4F11-92C7-6F0BFAC90213}" destId="{5C3DDCC6-A97C-4469-9181-EED4B7CF453D}" srcOrd="1" destOrd="0" presId="urn:microsoft.com/office/officeart/2005/8/layout/orgChart1"/>
    <dgm:cxn modelId="{2B6B47D6-3E5D-4843-B6B1-D1FB7823F878}" type="presParOf" srcId="{5C3DDCC6-A97C-4469-9181-EED4B7CF453D}" destId="{8789A06F-8CF1-4464-868B-28E130E04FE3}" srcOrd="0" destOrd="0" presId="urn:microsoft.com/office/officeart/2005/8/layout/orgChart1"/>
    <dgm:cxn modelId="{F35CC9F2-16FF-486D-9930-EF13BE4F7926}" type="presParOf" srcId="{5C3DDCC6-A97C-4469-9181-EED4B7CF453D}" destId="{2570E82D-CAE4-41E8-A3F5-D72981624A66}" srcOrd="1" destOrd="0" presId="urn:microsoft.com/office/officeart/2005/8/layout/orgChart1"/>
    <dgm:cxn modelId="{3F4F92B4-0A4F-4672-9D3A-FF73E2F03608}" type="presParOf" srcId="{2570E82D-CAE4-41E8-A3F5-D72981624A66}" destId="{A281100B-3D93-4FDB-A6EA-F2569116540D}" srcOrd="0" destOrd="0" presId="urn:microsoft.com/office/officeart/2005/8/layout/orgChart1"/>
    <dgm:cxn modelId="{7A9A70AD-8CCE-4B82-AB8A-C27D139A35C2}" type="presParOf" srcId="{A281100B-3D93-4FDB-A6EA-F2569116540D}" destId="{31D958C5-8AF8-41D8-8ABE-0635C343209F}" srcOrd="0" destOrd="0" presId="urn:microsoft.com/office/officeart/2005/8/layout/orgChart1"/>
    <dgm:cxn modelId="{3064F6AD-76A6-4C72-BA05-CEC4B5AF713E}" type="presParOf" srcId="{A281100B-3D93-4FDB-A6EA-F2569116540D}" destId="{7D2DB56D-BC24-49F4-9B49-A3BE0543B1F5}" srcOrd="1" destOrd="0" presId="urn:microsoft.com/office/officeart/2005/8/layout/orgChart1"/>
    <dgm:cxn modelId="{50FB2495-DFA8-4B60-BBE2-824582E8AC50}" type="presParOf" srcId="{2570E82D-CAE4-41E8-A3F5-D72981624A66}" destId="{A58056F3-1B19-47AA-8714-CE5A52B27013}" srcOrd="1" destOrd="0" presId="urn:microsoft.com/office/officeart/2005/8/layout/orgChart1"/>
    <dgm:cxn modelId="{A42F161D-B8A4-42E2-A32D-0F7B7C3C9D99}" type="presParOf" srcId="{2570E82D-CAE4-41E8-A3F5-D72981624A66}" destId="{D8F5F08F-6654-485F-B9C6-D602AE748AF9}" srcOrd="2" destOrd="0" presId="urn:microsoft.com/office/officeart/2005/8/layout/orgChart1"/>
    <dgm:cxn modelId="{B2815766-2E1B-4A35-B929-BC067F83926E}" type="presParOf" srcId="{5C3DDCC6-A97C-4469-9181-EED4B7CF453D}" destId="{FDE626E7-C220-4A36-8D35-6CAED7E56F32}" srcOrd="2" destOrd="0" presId="urn:microsoft.com/office/officeart/2005/8/layout/orgChart1"/>
    <dgm:cxn modelId="{E4F64761-C8F8-4A8C-A178-AC103B35F6E3}" type="presParOf" srcId="{5C3DDCC6-A97C-4469-9181-EED4B7CF453D}" destId="{52B1811E-A04E-4F6C-9476-270CDB428BCC}" srcOrd="3" destOrd="0" presId="urn:microsoft.com/office/officeart/2005/8/layout/orgChart1"/>
    <dgm:cxn modelId="{52FDE878-3B17-4052-AEC7-300D4E07587A}" type="presParOf" srcId="{52B1811E-A04E-4F6C-9476-270CDB428BCC}" destId="{1EE8383C-3238-4002-A3E0-AAB3E69B8182}" srcOrd="0" destOrd="0" presId="urn:microsoft.com/office/officeart/2005/8/layout/orgChart1"/>
    <dgm:cxn modelId="{8605C687-5243-405B-BFA0-B8DCE6D4E669}" type="presParOf" srcId="{1EE8383C-3238-4002-A3E0-AAB3E69B8182}" destId="{DCC7548D-A5F5-4E12-B8F9-995D3C24FEFD}" srcOrd="0" destOrd="0" presId="urn:microsoft.com/office/officeart/2005/8/layout/orgChart1"/>
    <dgm:cxn modelId="{E5479738-7190-4DC5-9468-CAE4CC3603D9}" type="presParOf" srcId="{1EE8383C-3238-4002-A3E0-AAB3E69B8182}" destId="{BD1CF6C1-43C9-4F85-9D54-A1E29C444083}" srcOrd="1" destOrd="0" presId="urn:microsoft.com/office/officeart/2005/8/layout/orgChart1"/>
    <dgm:cxn modelId="{E1D16A93-B662-4541-9140-D7321558567F}" type="presParOf" srcId="{52B1811E-A04E-4F6C-9476-270CDB428BCC}" destId="{2C5EEAD0-3BF3-46F4-B936-E56C8E052F74}" srcOrd="1" destOrd="0" presId="urn:microsoft.com/office/officeart/2005/8/layout/orgChart1"/>
    <dgm:cxn modelId="{50A7D8F2-A199-428A-83B7-80A683299F30}" type="presParOf" srcId="{52B1811E-A04E-4F6C-9476-270CDB428BCC}" destId="{2FD8DAD6-06A9-4E3D-992E-82C8460089D6}" srcOrd="2" destOrd="0" presId="urn:microsoft.com/office/officeart/2005/8/layout/orgChart1"/>
    <dgm:cxn modelId="{2935FD8D-4ECD-4CFA-B8A0-DD02AE06D3BC}" type="presParOf" srcId="{5C3DDCC6-A97C-4469-9181-EED4B7CF453D}" destId="{F5B0CA7E-923E-4D65-A493-4811B285A638}" srcOrd="4" destOrd="0" presId="urn:microsoft.com/office/officeart/2005/8/layout/orgChart1"/>
    <dgm:cxn modelId="{AA86E8B4-45A5-4AF5-A642-80265E13EB6F}" type="presParOf" srcId="{5C3DDCC6-A97C-4469-9181-EED4B7CF453D}" destId="{CBB9E09F-DAEA-4201-99AA-A384C95B8EC9}" srcOrd="5" destOrd="0" presId="urn:microsoft.com/office/officeart/2005/8/layout/orgChart1"/>
    <dgm:cxn modelId="{55DFCAFB-B5FB-4E9C-BCB4-9248C9627A9E}" type="presParOf" srcId="{CBB9E09F-DAEA-4201-99AA-A384C95B8EC9}" destId="{52800AEF-545A-43DA-9BF5-DFEF409476CF}" srcOrd="0" destOrd="0" presId="urn:microsoft.com/office/officeart/2005/8/layout/orgChart1"/>
    <dgm:cxn modelId="{92CEF3BE-EA1E-4141-8A6A-3ED62912153E}" type="presParOf" srcId="{52800AEF-545A-43DA-9BF5-DFEF409476CF}" destId="{CE216D92-F734-4A54-A0C7-836C469B11E9}" srcOrd="0" destOrd="0" presId="urn:microsoft.com/office/officeart/2005/8/layout/orgChart1"/>
    <dgm:cxn modelId="{AD775D2C-B910-42E2-B165-F12DAC9EF246}" type="presParOf" srcId="{52800AEF-545A-43DA-9BF5-DFEF409476CF}" destId="{503F17F5-8147-44A4-8075-D99665328B75}" srcOrd="1" destOrd="0" presId="urn:microsoft.com/office/officeart/2005/8/layout/orgChart1"/>
    <dgm:cxn modelId="{77911798-A723-4B79-9F40-776699076A3A}" type="presParOf" srcId="{CBB9E09F-DAEA-4201-99AA-A384C95B8EC9}" destId="{2DA31C19-8437-4D24-8302-D28CE4A8ECE2}" srcOrd="1" destOrd="0" presId="urn:microsoft.com/office/officeart/2005/8/layout/orgChart1"/>
    <dgm:cxn modelId="{465E9480-A1EE-4FE4-81F0-4DF4BB86D11A}" type="presParOf" srcId="{CBB9E09F-DAEA-4201-99AA-A384C95B8EC9}" destId="{C81B5DF6-F6B3-4326-B800-907361E65575}" srcOrd="2" destOrd="0" presId="urn:microsoft.com/office/officeart/2005/8/layout/orgChart1"/>
    <dgm:cxn modelId="{B157CFF5-F142-4F50-8377-C068F0ECCFED}" type="presParOf" srcId="{71366FB1-07E1-4F11-92C7-6F0BFAC90213}" destId="{3B173C20-5111-41BF-9A78-7949772C3F23}" srcOrd="2" destOrd="0" presId="urn:microsoft.com/office/officeart/2005/8/layout/orgChart1"/>
    <dgm:cxn modelId="{E495411E-FB38-4628-BA6D-9FC2A17B8CA2}" type="presParOf" srcId="{470EDC1A-8EC0-49E7-AC91-89C229B11114}" destId="{192A7B78-B20E-4066-9DD5-EFA9881F1693}" srcOrd="4" destOrd="0" presId="urn:microsoft.com/office/officeart/2005/8/layout/orgChart1"/>
    <dgm:cxn modelId="{7361BD9B-6152-4853-91B2-9C49B4E04ADC}" type="presParOf" srcId="{470EDC1A-8EC0-49E7-AC91-89C229B11114}" destId="{45EDD865-6844-4F8C-9760-CC4E5B42D00D}" srcOrd="5" destOrd="0" presId="urn:microsoft.com/office/officeart/2005/8/layout/orgChart1"/>
    <dgm:cxn modelId="{17BFCCED-FB72-44A2-B7AB-0D9699F99F40}" type="presParOf" srcId="{45EDD865-6844-4F8C-9760-CC4E5B42D00D}" destId="{1040D802-CE4A-4768-A510-F32216579DCB}" srcOrd="0" destOrd="0" presId="urn:microsoft.com/office/officeart/2005/8/layout/orgChart1"/>
    <dgm:cxn modelId="{1154B6D9-0925-4FEC-B9F7-E911F3BC672E}" type="presParOf" srcId="{1040D802-CE4A-4768-A510-F32216579DCB}" destId="{0FF50A7B-41FB-4A98-ADB7-12BADBF35585}" srcOrd="0" destOrd="0" presId="urn:microsoft.com/office/officeart/2005/8/layout/orgChart1"/>
    <dgm:cxn modelId="{22F3144E-7CC7-4DD8-B920-AC55BF40D0DF}" type="presParOf" srcId="{1040D802-CE4A-4768-A510-F32216579DCB}" destId="{736CF92D-C2BA-4C9E-80B2-0F6FF82110EE}" srcOrd="1" destOrd="0" presId="urn:microsoft.com/office/officeart/2005/8/layout/orgChart1"/>
    <dgm:cxn modelId="{93D58875-BC13-476A-886D-AD73BFCFEE2F}" type="presParOf" srcId="{45EDD865-6844-4F8C-9760-CC4E5B42D00D}" destId="{46E2C15E-D184-4163-A01F-3ADEC1F27444}" srcOrd="1" destOrd="0" presId="urn:microsoft.com/office/officeart/2005/8/layout/orgChart1"/>
    <dgm:cxn modelId="{9B7821F3-52A0-4312-84FC-95CA7162482E}" type="presParOf" srcId="{45EDD865-6844-4F8C-9760-CC4E5B42D00D}" destId="{60DCF031-3C56-4738-9181-B06937D94A7F}" srcOrd="2" destOrd="0" presId="urn:microsoft.com/office/officeart/2005/8/layout/orgChart1"/>
    <dgm:cxn modelId="{93890E7E-0D33-4E18-B693-C5248277CD3D}" type="presParOf" srcId="{470EDC1A-8EC0-49E7-AC91-89C229B11114}" destId="{07B9F8F4-DD97-4023-B982-B528A53A9C66}" srcOrd="6" destOrd="0" presId="urn:microsoft.com/office/officeart/2005/8/layout/orgChart1"/>
    <dgm:cxn modelId="{E400F21B-94CF-4A3F-A748-CC6CCA587052}" type="presParOf" srcId="{470EDC1A-8EC0-49E7-AC91-89C229B11114}" destId="{F1989935-87E4-448B-BA4E-255ACC8E873F}" srcOrd="7" destOrd="0" presId="urn:microsoft.com/office/officeart/2005/8/layout/orgChart1"/>
    <dgm:cxn modelId="{2C0E8CDA-9CFE-455B-A63F-BBE4A7D1B5E7}" type="presParOf" srcId="{F1989935-87E4-448B-BA4E-255ACC8E873F}" destId="{59FBDD6E-625D-4C04-ADAF-C7E838EC3EBD}" srcOrd="0" destOrd="0" presId="urn:microsoft.com/office/officeart/2005/8/layout/orgChart1"/>
    <dgm:cxn modelId="{F9A66C8C-FACF-42C3-A66F-2CAFBE12FECD}" type="presParOf" srcId="{59FBDD6E-625D-4C04-ADAF-C7E838EC3EBD}" destId="{097B809F-C059-4395-852F-2DC277765DC8}" srcOrd="0" destOrd="0" presId="urn:microsoft.com/office/officeart/2005/8/layout/orgChart1"/>
    <dgm:cxn modelId="{047E7477-DC63-4B75-BB23-7F4D72E85F40}" type="presParOf" srcId="{59FBDD6E-625D-4C04-ADAF-C7E838EC3EBD}" destId="{C0F2F932-672C-48F9-A814-59B074002070}" srcOrd="1" destOrd="0" presId="urn:microsoft.com/office/officeart/2005/8/layout/orgChart1"/>
    <dgm:cxn modelId="{5A79E213-FF2E-4CA5-847E-6DFFA486D68B}" type="presParOf" srcId="{F1989935-87E4-448B-BA4E-255ACC8E873F}" destId="{873D4FEC-D944-4B51-9716-94C27AEE5E6A}" srcOrd="1" destOrd="0" presId="urn:microsoft.com/office/officeart/2005/8/layout/orgChart1"/>
    <dgm:cxn modelId="{7C814314-A2DC-4C18-9C0E-6F005FA98A25}" type="presParOf" srcId="{873D4FEC-D944-4B51-9716-94C27AEE5E6A}" destId="{48F3A4CA-7955-47B7-AF19-FF7F6B90B73F}" srcOrd="0" destOrd="0" presId="urn:microsoft.com/office/officeart/2005/8/layout/orgChart1"/>
    <dgm:cxn modelId="{F28B5B8D-8246-480E-96E3-1391ECF9EAC2}" type="presParOf" srcId="{873D4FEC-D944-4B51-9716-94C27AEE5E6A}" destId="{A88BC73A-F86B-45F5-9025-B141AB582E7B}" srcOrd="1" destOrd="0" presId="urn:microsoft.com/office/officeart/2005/8/layout/orgChart1"/>
    <dgm:cxn modelId="{2DC230A5-ECF9-42FD-9124-0022E3CB4EFB}" type="presParOf" srcId="{A88BC73A-F86B-45F5-9025-B141AB582E7B}" destId="{C8DB2E2B-02A5-4551-9122-39B5EAFB5FD8}" srcOrd="0" destOrd="0" presId="urn:microsoft.com/office/officeart/2005/8/layout/orgChart1"/>
    <dgm:cxn modelId="{223B8CF2-98D8-4745-8A60-CFD5F6EB9CDF}" type="presParOf" srcId="{C8DB2E2B-02A5-4551-9122-39B5EAFB5FD8}" destId="{1BE722BC-81EA-4D8B-8B1A-4A668E55D22B}" srcOrd="0" destOrd="0" presId="urn:microsoft.com/office/officeart/2005/8/layout/orgChart1"/>
    <dgm:cxn modelId="{BA929F54-4532-494B-8362-F8A4AB75F6F8}" type="presParOf" srcId="{C8DB2E2B-02A5-4551-9122-39B5EAFB5FD8}" destId="{B53B667F-11B5-437E-BF5E-094DEE43D796}" srcOrd="1" destOrd="0" presId="urn:microsoft.com/office/officeart/2005/8/layout/orgChart1"/>
    <dgm:cxn modelId="{F7D82DA9-40D4-4EBD-A774-E8EF5DD3D4D5}" type="presParOf" srcId="{A88BC73A-F86B-45F5-9025-B141AB582E7B}" destId="{2164623F-9265-4EB5-8278-3531A61741C4}" srcOrd="1" destOrd="0" presId="urn:microsoft.com/office/officeart/2005/8/layout/orgChart1"/>
    <dgm:cxn modelId="{4145F95F-2545-423F-9C3F-21CC308D7316}" type="presParOf" srcId="{A88BC73A-F86B-45F5-9025-B141AB582E7B}" destId="{AC14C93B-D366-4D51-A275-8E0058532567}" srcOrd="2" destOrd="0" presId="urn:microsoft.com/office/officeart/2005/8/layout/orgChart1"/>
    <dgm:cxn modelId="{532E67E5-EC13-4DEE-AC18-B3337AF1B428}" type="presParOf" srcId="{873D4FEC-D944-4B51-9716-94C27AEE5E6A}" destId="{3FA57D89-A788-4096-A4ED-E0D244AB2E26}" srcOrd="2" destOrd="0" presId="urn:microsoft.com/office/officeart/2005/8/layout/orgChart1"/>
    <dgm:cxn modelId="{1202E361-61E1-42E7-A111-D3BDD78FDB53}" type="presParOf" srcId="{873D4FEC-D944-4B51-9716-94C27AEE5E6A}" destId="{D6878FDB-2DE8-41CF-8A3D-CE12AD53D9FA}" srcOrd="3" destOrd="0" presId="urn:microsoft.com/office/officeart/2005/8/layout/orgChart1"/>
    <dgm:cxn modelId="{06452A4B-C353-4A71-AD05-2F2037FDE8EB}" type="presParOf" srcId="{D6878FDB-2DE8-41CF-8A3D-CE12AD53D9FA}" destId="{C866422D-29E8-47DE-B39D-2A28DE2CB76F}" srcOrd="0" destOrd="0" presId="urn:microsoft.com/office/officeart/2005/8/layout/orgChart1"/>
    <dgm:cxn modelId="{08F401EF-5A4A-4E46-BA2D-4665C8AD4AEC}" type="presParOf" srcId="{C866422D-29E8-47DE-B39D-2A28DE2CB76F}" destId="{CC054D72-C502-4899-A206-3CA39369191D}" srcOrd="0" destOrd="0" presId="urn:microsoft.com/office/officeart/2005/8/layout/orgChart1"/>
    <dgm:cxn modelId="{DB040854-EC66-4289-862C-0CCB8F06C98B}" type="presParOf" srcId="{C866422D-29E8-47DE-B39D-2A28DE2CB76F}" destId="{531BBD49-D06C-4843-998D-67DB218405E4}" srcOrd="1" destOrd="0" presId="urn:microsoft.com/office/officeart/2005/8/layout/orgChart1"/>
    <dgm:cxn modelId="{1A96F9C6-06FF-45EB-9176-2C63AE8559D8}" type="presParOf" srcId="{D6878FDB-2DE8-41CF-8A3D-CE12AD53D9FA}" destId="{6097BECA-08B7-4393-BFBF-0728039C1CB2}" srcOrd="1" destOrd="0" presId="urn:microsoft.com/office/officeart/2005/8/layout/orgChart1"/>
    <dgm:cxn modelId="{CD09E0CE-EFBB-4217-9381-180ED5A2DB75}" type="presParOf" srcId="{D6878FDB-2DE8-41CF-8A3D-CE12AD53D9FA}" destId="{E3718D70-14EE-40A9-B3F6-8A06850A3E12}" srcOrd="2" destOrd="0" presId="urn:microsoft.com/office/officeart/2005/8/layout/orgChart1"/>
    <dgm:cxn modelId="{2EF30BCD-B853-49D5-B66F-6BA5BE526E93}" type="presParOf" srcId="{873D4FEC-D944-4B51-9716-94C27AEE5E6A}" destId="{21B6602E-88FC-4435-BCCA-DE6BDA33EE29}" srcOrd="4" destOrd="0" presId="urn:microsoft.com/office/officeart/2005/8/layout/orgChart1"/>
    <dgm:cxn modelId="{B5BC420C-A923-47E3-A906-3944925BC112}" type="presParOf" srcId="{873D4FEC-D944-4B51-9716-94C27AEE5E6A}" destId="{94B5D3F2-03FE-4C12-9009-17B5AF9CC8EF}" srcOrd="5" destOrd="0" presId="urn:microsoft.com/office/officeart/2005/8/layout/orgChart1"/>
    <dgm:cxn modelId="{5E780D22-4777-4C07-9F5F-A8952BC1159E}" type="presParOf" srcId="{94B5D3F2-03FE-4C12-9009-17B5AF9CC8EF}" destId="{6CC1FE39-ADD9-439C-AF73-B02C1F3558FA}" srcOrd="0" destOrd="0" presId="urn:microsoft.com/office/officeart/2005/8/layout/orgChart1"/>
    <dgm:cxn modelId="{929BB42E-4645-49C4-A616-34D090525943}" type="presParOf" srcId="{6CC1FE39-ADD9-439C-AF73-B02C1F3558FA}" destId="{62D6086C-FD8F-4783-85CE-EBFF0CA254DC}" srcOrd="0" destOrd="0" presId="urn:microsoft.com/office/officeart/2005/8/layout/orgChart1"/>
    <dgm:cxn modelId="{3067D928-39EC-4F16-A49A-22F9315F4E08}" type="presParOf" srcId="{6CC1FE39-ADD9-439C-AF73-B02C1F3558FA}" destId="{8C25AF00-EB06-4D0A-B511-A73CDD54C52A}" srcOrd="1" destOrd="0" presId="urn:microsoft.com/office/officeart/2005/8/layout/orgChart1"/>
    <dgm:cxn modelId="{CEA7876A-94A0-4642-AD10-072BF451F52F}" type="presParOf" srcId="{94B5D3F2-03FE-4C12-9009-17B5AF9CC8EF}" destId="{005E074F-1CC4-4951-AF7B-11A6DBADB4BC}" srcOrd="1" destOrd="0" presId="urn:microsoft.com/office/officeart/2005/8/layout/orgChart1"/>
    <dgm:cxn modelId="{14CE84D3-06BB-4889-886B-1629B7C1B23F}" type="presParOf" srcId="{005E074F-1CC4-4951-AF7B-11A6DBADB4BC}" destId="{39EB56A7-3860-46A6-AF81-BB16FCF6B384}" srcOrd="0" destOrd="0" presId="urn:microsoft.com/office/officeart/2005/8/layout/orgChart1"/>
    <dgm:cxn modelId="{4DB572FD-DF85-4239-BA91-0133C1947669}" type="presParOf" srcId="{005E074F-1CC4-4951-AF7B-11A6DBADB4BC}" destId="{B09729A2-769A-4F7D-BF23-8BC9D301A0BE}" srcOrd="1" destOrd="0" presId="urn:microsoft.com/office/officeart/2005/8/layout/orgChart1"/>
    <dgm:cxn modelId="{1FB94270-AB14-4689-A1D8-B3D063412351}" type="presParOf" srcId="{B09729A2-769A-4F7D-BF23-8BC9D301A0BE}" destId="{D3CE9603-C737-41EC-84A5-AFE5528AEE10}" srcOrd="0" destOrd="0" presId="urn:microsoft.com/office/officeart/2005/8/layout/orgChart1"/>
    <dgm:cxn modelId="{635A6105-3FFB-4B34-BA64-E6D077307A15}" type="presParOf" srcId="{D3CE9603-C737-41EC-84A5-AFE5528AEE10}" destId="{C6F118AE-281B-418F-A0BF-165299B022C0}" srcOrd="0" destOrd="0" presId="urn:microsoft.com/office/officeart/2005/8/layout/orgChart1"/>
    <dgm:cxn modelId="{28EB637E-8EAA-4583-AEA0-BD50B9305661}" type="presParOf" srcId="{D3CE9603-C737-41EC-84A5-AFE5528AEE10}" destId="{24F0BA22-6447-403D-9919-ADAEB5055DA3}" srcOrd="1" destOrd="0" presId="urn:microsoft.com/office/officeart/2005/8/layout/orgChart1"/>
    <dgm:cxn modelId="{91AC25C9-0D02-4A3B-A979-6A790D5383B4}" type="presParOf" srcId="{B09729A2-769A-4F7D-BF23-8BC9D301A0BE}" destId="{BD54B0E8-776E-4A45-88E0-0D20903C710B}" srcOrd="1" destOrd="0" presId="urn:microsoft.com/office/officeart/2005/8/layout/orgChart1"/>
    <dgm:cxn modelId="{070C1147-A07E-4C7B-94DB-AE13F0134497}" type="presParOf" srcId="{BD54B0E8-776E-4A45-88E0-0D20903C710B}" destId="{D1EF3CD7-5179-4223-B41B-A1345CDE6374}" srcOrd="0" destOrd="0" presId="urn:microsoft.com/office/officeart/2005/8/layout/orgChart1"/>
    <dgm:cxn modelId="{9F007ED7-F5EC-4CFF-97C2-541702EE4174}" type="presParOf" srcId="{BD54B0E8-776E-4A45-88E0-0D20903C710B}" destId="{6401B149-C217-46D9-95F9-F9CFBF1AC035}" srcOrd="1" destOrd="0" presId="urn:microsoft.com/office/officeart/2005/8/layout/orgChart1"/>
    <dgm:cxn modelId="{C41368A4-163A-4153-AB74-1F20FFD7A146}" type="presParOf" srcId="{6401B149-C217-46D9-95F9-F9CFBF1AC035}" destId="{E09C79F3-BB5A-4A34-8BA8-47CDF671D180}" srcOrd="0" destOrd="0" presId="urn:microsoft.com/office/officeart/2005/8/layout/orgChart1"/>
    <dgm:cxn modelId="{30C40515-78B8-46C6-8E7C-D1D275E6F6E0}" type="presParOf" srcId="{E09C79F3-BB5A-4A34-8BA8-47CDF671D180}" destId="{90A09F9E-81CE-4E4E-A2F1-DE6531712CEC}" srcOrd="0" destOrd="0" presId="urn:microsoft.com/office/officeart/2005/8/layout/orgChart1"/>
    <dgm:cxn modelId="{1F97E81C-75CE-4340-9D5B-E15C4A133595}" type="presParOf" srcId="{E09C79F3-BB5A-4A34-8BA8-47CDF671D180}" destId="{178CFCEB-36B4-4ED5-A2F0-6B5B02FC5A9B}" srcOrd="1" destOrd="0" presId="urn:microsoft.com/office/officeart/2005/8/layout/orgChart1"/>
    <dgm:cxn modelId="{CBCFDAA3-C82A-4279-A62A-10287116B6F4}" type="presParOf" srcId="{6401B149-C217-46D9-95F9-F9CFBF1AC035}" destId="{4D220678-9021-4BE1-9B07-C39C709CB298}" srcOrd="1" destOrd="0" presId="urn:microsoft.com/office/officeart/2005/8/layout/orgChart1"/>
    <dgm:cxn modelId="{141B47FB-0423-48E9-B0FC-1192A8F23E54}" type="presParOf" srcId="{6401B149-C217-46D9-95F9-F9CFBF1AC035}" destId="{5A980B33-B2EE-46C2-B985-896F81655C89}" srcOrd="2" destOrd="0" presId="urn:microsoft.com/office/officeart/2005/8/layout/orgChart1"/>
    <dgm:cxn modelId="{DC1259B0-F727-4DC2-821A-9F057ABC98C5}" type="presParOf" srcId="{BD54B0E8-776E-4A45-88E0-0D20903C710B}" destId="{796ABB84-CCF3-4523-AB2C-45AC87E5CA5C}" srcOrd="2" destOrd="0" presId="urn:microsoft.com/office/officeart/2005/8/layout/orgChart1"/>
    <dgm:cxn modelId="{280DBDAE-A8CF-4614-A8A5-A686EF6ECF25}" type="presParOf" srcId="{BD54B0E8-776E-4A45-88E0-0D20903C710B}" destId="{2EF2A34E-5F69-4CF8-A9DB-88D553E85ECB}" srcOrd="3" destOrd="0" presId="urn:microsoft.com/office/officeart/2005/8/layout/orgChart1"/>
    <dgm:cxn modelId="{CA98D68D-FD34-4070-A4C9-C2294777396B}" type="presParOf" srcId="{2EF2A34E-5F69-4CF8-A9DB-88D553E85ECB}" destId="{EE5317DE-E94E-44D1-8585-EC2E60B5ECFD}" srcOrd="0" destOrd="0" presId="urn:microsoft.com/office/officeart/2005/8/layout/orgChart1"/>
    <dgm:cxn modelId="{54D18E66-3FB0-44E2-BB40-FF1087A5696A}" type="presParOf" srcId="{EE5317DE-E94E-44D1-8585-EC2E60B5ECFD}" destId="{3B14A4F9-6AE0-4D86-A79D-4D61E2A9B7A5}" srcOrd="0" destOrd="0" presId="urn:microsoft.com/office/officeart/2005/8/layout/orgChart1"/>
    <dgm:cxn modelId="{72D99A2D-F30A-4B6F-9E0F-20689A629016}" type="presParOf" srcId="{EE5317DE-E94E-44D1-8585-EC2E60B5ECFD}" destId="{1C627164-5CF9-434E-8685-A6BF2D8522AA}" srcOrd="1" destOrd="0" presId="urn:microsoft.com/office/officeart/2005/8/layout/orgChart1"/>
    <dgm:cxn modelId="{38CC42B5-4703-4247-BD8D-36964E2139B5}" type="presParOf" srcId="{2EF2A34E-5F69-4CF8-A9DB-88D553E85ECB}" destId="{83F78B0A-319D-4296-91D3-5BE66E57977F}" srcOrd="1" destOrd="0" presId="urn:microsoft.com/office/officeart/2005/8/layout/orgChart1"/>
    <dgm:cxn modelId="{07929AB0-4F98-41B1-A2D2-2A6DFD90D5FC}" type="presParOf" srcId="{2EF2A34E-5F69-4CF8-A9DB-88D553E85ECB}" destId="{51CEAE84-E657-49C2-8B17-7ABBFD17D0C7}" srcOrd="2" destOrd="0" presId="urn:microsoft.com/office/officeart/2005/8/layout/orgChart1"/>
    <dgm:cxn modelId="{6830D9EF-9C25-4EF4-A248-3FE7802780AE}" type="presParOf" srcId="{B09729A2-769A-4F7D-BF23-8BC9D301A0BE}" destId="{AA5E8125-32D1-44D8-AAC7-B67A9500A642}" srcOrd="2" destOrd="0" presId="urn:microsoft.com/office/officeart/2005/8/layout/orgChart1"/>
    <dgm:cxn modelId="{18A596C1-DCE8-419C-B09B-1B8F2404F711}" type="presParOf" srcId="{AA5E8125-32D1-44D8-AAC7-B67A9500A642}" destId="{1E8A9762-43B3-4801-9EB0-A8A144CAF141}" srcOrd="0" destOrd="0" presId="urn:microsoft.com/office/officeart/2005/8/layout/orgChart1"/>
    <dgm:cxn modelId="{955DE294-C5C6-4F72-B9D3-8C3EDE5C6DDB}" type="presParOf" srcId="{AA5E8125-32D1-44D8-AAC7-B67A9500A642}" destId="{6F970D3D-2925-4923-A8CD-A2FCDC5ACEEA}" srcOrd="1" destOrd="0" presId="urn:microsoft.com/office/officeart/2005/8/layout/orgChart1"/>
    <dgm:cxn modelId="{ED05F9AE-372C-40B6-A0EC-4FE6638F1373}" type="presParOf" srcId="{6F970D3D-2925-4923-A8CD-A2FCDC5ACEEA}" destId="{1461BE32-A0E8-418B-8D9E-61CF30142591}" srcOrd="0" destOrd="0" presId="urn:microsoft.com/office/officeart/2005/8/layout/orgChart1"/>
    <dgm:cxn modelId="{52CD2352-3E25-4459-8556-AF22048518E5}" type="presParOf" srcId="{1461BE32-A0E8-418B-8D9E-61CF30142591}" destId="{D48EA96E-4A67-4763-93AC-9F0FFA945CC2}" srcOrd="0" destOrd="0" presId="urn:microsoft.com/office/officeart/2005/8/layout/orgChart1"/>
    <dgm:cxn modelId="{F8DDF582-1A5B-4915-8116-7B1AC383C152}" type="presParOf" srcId="{1461BE32-A0E8-418B-8D9E-61CF30142591}" destId="{7DAFC8C9-50FD-48FE-8DF9-9410147B0B6A}" srcOrd="1" destOrd="0" presId="urn:microsoft.com/office/officeart/2005/8/layout/orgChart1"/>
    <dgm:cxn modelId="{8D140359-2827-4F17-993C-5D4B69FCF1E6}" type="presParOf" srcId="{6F970D3D-2925-4923-A8CD-A2FCDC5ACEEA}" destId="{43946C0E-5ABF-4D54-BABA-2A66B6C6DC51}" srcOrd="1" destOrd="0" presId="urn:microsoft.com/office/officeart/2005/8/layout/orgChart1"/>
    <dgm:cxn modelId="{4C578FDB-3C8E-4AEE-B848-916C0980220A}" type="presParOf" srcId="{6F970D3D-2925-4923-A8CD-A2FCDC5ACEEA}" destId="{8270A071-BFEE-4715-9B97-BF7887E0E72F}" srcOrd="2" destOrd="0" presId="urn:microsoft.com/office/officeart/2005/8/layout/orgChart1"/>
    <dgm:cxn modelId="{2390C799-6A8F-4BD7-9B8C-465E321E5949}" type="presParOf" srcId="{005E074F-1CC4-4951-AF7B-11A6DBADB4BC}" destId="{49C88211-A47B-4639-8255-DAA0CD286C8C}" srcOrd="2" destOrd="0" presId="urn:microsoft.com/office/officeart/2005/8/layout/orgChart1"/>
    <dgm:cxn modelId="{C8BF489D-E998-4B2E-A8DC-ACE571191C08}" type="presParOf" srcId="{005E074F-1CC4-4951-AF7B-11A6DBADB4BC}" destId="{C61FA86C-C61B-423B-BC58-77ADFC7E7DBF}" srcOrd="3" destOrd="0" presId="urn:microsoft.com/office/officeart/2005/8/layout/orgChart1"/>
    <dgm:cxn modelId="{65DA2478-2D23-4008-BECF-608F2BC0FCC7}" type="presParOf" srcId="{C61FA86C-C61B-423B-BC58-77ADFC7E7DBF}" destId="{CD5C9B11-1A5E-431B-87E3-3D152913D9ED}" srcOrd="0" destOrd="0" presId="urn:microsoft.com/office/officeart/2005/8/layout/orgChart1"/>
    <dgm:cxn modelId="{95C23A3F-87D5-4A1B-AD38-772300746943}" type="presParOf" srcId="{CD5C9B11-1A5E-431B-87E3-3D152913D9ED}" destId="{9692B4AC-0F1E-4B08-A965-08A8EE73A7B8}" srcOrd="0" destOrd="0" presId="urn:microsoft.com/office/officeart/2005/8/layout/orgChart1"/>
    <dgm:cxn modelId="{275E12C2-98D2-4F33-98BF-314119383213}" type="presParOf" srcId="{CD5C9B11-1A5E-431B-87E3-3D152913D9ED}" destId="{B3B6A601-9E50-4362-9512-F07637A21E64}" srcOrd="1" destOrd="0" presId="urn:microsoft.com/office/officeart/2005/8/layout/orgChart1"/>
    <dgm:cxn modelId="{5FF7EE54-4A71-46FC-BECB-0D6A50E8289D}" type="presParOf" srcId="{C61FA86C-C61B-423B-BC58-77ADFC7E7DBF}" destId="{685F7D31-AEF2-483C-A321-6B94450C5822}" srcOrd="1" destOrd="0" presId="urn:microsoft.com/office/officeart/2005/8/layout/orgChart1"/>
    <dgm:cxn modelId="{801B06A5-F690-43FB-AC01-3E126CBF595A}" type="presParOf" srcId="{685F7D31-AEF2-483C-A321-6B94450C5822}" destId="{A917FD54-6AA8-466D-BCF0-9D56F790CD47}" srcOrd="0" destOrd="0" presId="urn:microsoft.com/office/officeart/2005/8/layout/orgChart1"/>
    <dgm:cxn modelId="{1E68A6F2-83A9-4338-9CC1-5C2DC2D52AE9}" type="presParOf" srcId="{685F7D31-AEF2-483C-A321-6B94450C5822}" destId="{1A5105E8-9418-4B81-A0D5-961056BC2D07}" srcOrd="1" destOrd="0" presId="urn:microsoft.com/office/officeart/2005/8/layout/orgChart1"/>
    <dgm:cxn modelId="{EFD881BB-88D4-4FD6-8406-A98BB5D864E8}" type="presParOf" srcId="{1A5105E8-9418-4B81-A0D5-961056BC2D07}" destId="{B43C7A8A-9DEF-49B6-AAB8-C8E0F4C662F2}" srcOrd="0" destOrd="0" presId="urn:microsoft.com/office/officeart/2005/8/layout/orgChart1"/>
    <dgm:cxn modelId="{7ADCEA70-DFD1-4E0B-B053-18F7E5FD7587}" type="presParOf" srcId="{B43C7A8A-9DEF-49B6-AAB8-C8E0F4C662F2}" destId="{07B37632-C964-41D9-85C0-BC31F247AEC4}" srcOrd="0" destOrd="0" presId="urn:microsoft.com/office/officeart/2005/8/layout/orgChart1"/>
    <dgm:cxn modelId="{AEE20FB8-5B28-43C2-951A-9AFA7A449BCF}" type="presParOf" srcId="{B43C7A8A-9DEF-49B6-AAB8-C8E0F4C662F2}" destId="{6F354FA7-7130-4554-8663-309D5DB6B05E}" srcOrd="1" destOrd="0" presId="urn:microsoft.com/office/officeart/2005/8/layout/orgChart1"/>
    <dgm:cxn modelId="{B04811F7-12B0-4064-9573-96B46E93B7D7}" type="presParOf" srcId="{1A5105E8-9418-4B81-A0D5-961056BC2D07}" destId="{42423B0E-EAD9-42C0-B353-A2B132E2CBBA}" srcOrd="1" destOrd="0" presId="urn:microsoft.com/office/officeart/2005/8/layout/orgChart1"/>
    <dgm:cxn modelId="{2A290EA3-D9C2-483B-BE75-55E01F09C47D}" type="presParOf" srcId="{1A5105E8-9418-4B81-A0D5-961056BC2D07}" destId="{C5CFF893-E1F3-4730-B7AA-CB967CB402AA}" srcOrd="2" destOrd="0" presId="urn:microsoft.com/office/officeart/2005/8/layout/orgChart1"/>
    <dgm:cxn modelId="{6F05F094-0414-4D90-BFE1-D0238F2530E4}" type="presParOf" srcId="{685F7D31-AEF2-483C-A321-6B94450C5822}" destId="{56E8F8FC-3980-4D40-86FF-4FDBA571754D}" srcOrd="2" destOrd="0" presId="urn:microsoft.com/office/officeart/2005/8/layout/orgChart1"/>
    <dgm:cxn modelId="{9457E63C-43F2-4FDA-A83B-DC800731AD6C}" type="presParOf" srcId="{685F7D31-AEF2-483C-A321-6B94450C5822}" destId="{4BA2081A-A3A0-487F-AEB6-74AC1F8A871F}" srcOrd="3" destOrd="0" presId="urn:microsoft.com/office/officeart/2005/8/layout/orgChart1"/>
    <dgm:cxn modelId="{696869D7-577E-4967-B602-5805DA24E94B}" type="presParOf" srcId="{4BA2081A-A3A0-487F-AEB6-74AC1F8A871F}" destId="{53AD0907-9D87-4203-AB85-DC54AD669533}" srcOrd="0" destOrd="0" presId="urn:microsoft.com/office/officeart/2005/8/layout/orgChart1"/>
    <dgm:cxn modelId="{DA8E44E1-27E8-4E7C-BA23-9A1CCC73C010}" type="presParOf" srcId="{53AD0907-9D87-4203-AB85-DC54AD669533}" destId="{6C7D4A1D-6902-426D-AEB0-1725CC6D7AC1}" srcOrd="0" destOrd="0" presId="urn:microsoft.com/office/officeart/2005/8/layout/orgChart1"/>
    <dgm:cxn modelId="{9AEFA7E4-E379-4F9C-B4D2-E2FFB8DD12E6}" type="presParOf" srcId="{53AD0907-9D87-4203-AB85-DC54AD669533}" destId="{90D8D6CB-0668-45B4-8F93-93813BFF28E7}" srcOrd="1" destOrd="0" presId="urn:microsoft.com/office/officeart/2005/8/layout/orgChart1"/>
    <dgm:cxn modelId="{0243613E-1F70-443D-9DC6-0D2C070D851D}" type="presParOf" srcId="{4BA2081A-A3A0-487F-AEB6-74AC1F8A871F}" destId="{85392098-90B7-4362-AA96-A1A04C7BE31C}" srcOrd="1" destOrd="0" presId="urn:microsoft.com/office/officeart/2005/8/layout/orgChart1"/>
    <dgm:cxn modelId="{72659800-7D5C-4CB7-BB1A-C7B05D83FCA1}" type="presParOf" srcId="{4BA2081A-A3A0-487F-AEB6-74AC1F8A871F}" destId="{FEC24400-5DA0-4EC4-8C11-C7D4D2D80C17}" srcOrd="2" destOrd="0" presId="urn:microsoft.com/office/officeart/2005/8/layout/orgChart1"/>
    <dgm:cxn modelId="{DDB434F6-B950-4242-ACB1-F37CE9EA39D7}" type="presParOf" srcId="{685F7D31-AEF2-483C-A321-6B94450C5822}" destId="{03303327-6C9D-4149-BC8A-7382B7FB1CDC}" srcOrd="4" destOrd="0" presId="urn:microsoft.com/office/officeart/2005/8/layout/orgChart1"/>
    <dgm:cxn modelId="{D4773899-92DA-47D6-93E7-B75263B64958}" type="presParOf" srcId="{685F7D31-AEF2-483C-A321-6B94450C5822}" destId="{37A64883-D9B9-45EA-82F1-E8D5438A758B}" srcOrd="5" destOrd="0" presId="urn:microsoft.com/office/officeart/2005/8/layout/orgChart1"/>
    <dgm:cxn modelId="{C57057FB-01BF-44DC-B718-C4F0C0E2D10D}" type="presParOf" srcId="{37A64883-D9B9-45EA-82F1-E8D5438A758B}" destId="{85B75567-A0D4-49F5-BB8F-27BE4E20F762}" srcOrd="0" destOrd="0" presId="urn:microsoft.com/office/officeart/2005/8/layout/orgChart1"/>
    <dgm:cxn modelId="{785B667E-4A7A-4D5A-B79B-21C3382579EA}" type="presParOf" srcId="{85B75567-A0D4-49F5-BB8F-27BE4E20F762}" destId="{4B301B02-1C10-41D0-9C22-E8B72423DDD5}" srcOrd="0" destOrd="0" presId="urn:microsoft.com/office/officeart/2005/8/layout/orgChart1"/>
    <dgm:cxn modelId="{C9AFB290-2D7B-43EB-BE41-ECAEB9335118}" type="presParOf" srcId="{85B75567-A0D4-49F5-BB8F-27BE4E20F762}" destId="{E419F814-22D5-4286-B45D-A8CD597B7E9D}" srcOrd="1" destOrd="0" presId="urn:microsoft.com/office/officeart/2005/8/layout/orgChart1"/>
    <dgm:cxn modelId="{558FD26E-1D4C-4A7D-8B91-267A84F4F64F}" type="presParOf" srcId="{37A64883-D9B9-45EA-82F1-E8D5438A758B}" destId="{13884AE6-5253-480C-97C0-D421A8DD58D9}" srcOrd="1" destOrd="0" presId="urn:microsoft.com/office/officeart/2005/8/layout/orgChart1"/>
    <dgm:cxn modelId="{2664C4AE-79F8-41B2-8CE1-55422FE2A863}" type="presParOf" srcId="{37A64883-D9B9-45EA-82F1-E8D5438A758B}" destId="{0869D872-FD25-47BC-9765-AA25EE1CD0D5}" srcOrd="2" destOrd="0" presId="urn:microsoft.com/office/officeart/2005/8/layout/orgChart1"/>
    <dgm:cxn modelId="{1A957828-6282-4697-A0F6-0DCA693C6AA1}" type="presParOf" srcId="{685F7D31-AEF2-483C-A321-6B94450C5822}" destId="{AF379C92-6D86-4C2F-996F-00FB50BBB210}" srcOrd="6" destOrd="0" presId="urn:microsoft.com/office/officeart/2005/8/layout/orgChart1"/>
    <dgm:cxn modelId="{032E3116-7AEE-4159-9021-1F59C3E22212}" type="presParOf" srcId="{685F7D31-AEF2-483C-A321-6B94450C5822}" destId="{9096A0F1-A10C-40DD-8110-29D8A8FD32F9}" srcOrd="7" destOrd="0" presId="urn:microsoft.com/office/officeart/2005/8/layout/orgChart1"/>
    <dgm:cxn modelId="{BFC0DC2E-11E5-4C4A-910F-9CCFABC2A69E}" type="presParOf" srcId="{9096A0F1-A10C-40DD-8110-29D8A8FD32F9}" destId="{79AECBF6-E6FC-4C83-BB8F-D5FCA14BB766}" srcOrd="0" destOrd="0" presId="urn:microsoft.com/office/officeart/2005/8/layout/orgChart1"/>
    <dgm:cxn modelId="{F471A36F-5FE2-45FB-A1FD-703EC7DC1538}" type="presParOf" srcId="{79AECBF6-E6FC-4C83-BB8F-D5FCA14BB766}" destId="{D0F8C5AB-974F-4EE1-BD3A-86D5E7604ADF}" srcOrd="0" destOrd="0" presId="urn:microsoft.com/office/officeart/2005/8/layout/orgChart1"/>
    <dgm:cxn modelId="{FD48B744-D1C4-45F6-96FD-81CB55D2C65F}" type="presParOf" srcId="{79AECBF6-E6FC-4C83-BB8F-D5FCA14BB766}" destId="{090B4C4C-8C2F-4526-BCFD-AB764085C8D2}" srcOrd="1" destOrd="0" presId="urn:microsoft.com/office/officeart/2005/8/layout/orgChart1"/>
    <dgm:cxn modelId="{2B50E473-5C9A-4389-A96C-59F0B561CE55}" type="presParOf" srcId="{9096A0F1-A10C-40DD-8110-29D8A8FD32F9}" destId="{7447A713-9505-4FB4-AE4C-346A53283D4B}" srcOrd="1" destOrd="0" presId="urn:microsoft.com/office/officeart/2005/8/layout/orgChart1"/>
    <dgm:cxn modelId="{525B32A5-9A20-4573-B16C-AF072D06C640}" type="presParOf" srcId="{9096A0F1-A10C-40DD-8110-29D8A8FD32F9}" destId="{7DFF1E44-0A3D-463E-A482-7745AC47586F}" srcOrd="2" destOrd="0" presId="urn:microsoft.com/office/officeart/2005/8/layout/orgChart1"/>
    <dgm:cxn modelId="{4A948D74-E62D-4D9A-BAD6-1FEA80FF4519}" type="presParOf" srcId="{C61FA86C-C61B-423B-BC58-77ADFC7E7DBF}" destId="{A293D8C4-6546-44EF-94EC-44B09B9C5CCB}" srcOrd="2" destOrd="0" presId="urn:microsoft.com/office/officeart/2005/8/layout/orgChart1"/>
    <dgm:cxn modelId="{855846B9-A3BF-4BEB-A76C-2BD899A82657}" type="presParOf" srcId="{005E074F-1CC4-4951-AF7B-11A6DBADB4BC}" destId="{FFC40523-D8AF-4DD9-A06D-BAA579CDE1F6}" srcOrd="4" destOrd="0" presId="urn:microsoft.com/office/officeart/2005/8/layout/orgChart1"/>
    <dgm:cxn modelId="{71C9AA60-3B86-4DF5-A24C-5B0892EB1EE7}" type="presParOf" srcId="{005E074F-1CC4-4951-AF7B-11A6DBADB4BC}" destId="{A86EE286-DBC3-475A-86E2-2B7F39BB3D4D}" srcOrd="5" destOrd="0" presId="urn:microsoft.com/office/officeart/2005/8/layout/orgChart1"/>
    <dgm:cxn modelId="{665935DB-C3F1-4D53-8F2A-FAAFF23949B8}" type="presParOf" srcId="{A86EE286-DBC3-475A-86E2-2B7F39BB3D4D}" destId="{3F5C107C-1ACF-4E6A-A461-C0092F63DCD6}" srcOrd="0" destOrd="0" presId="urn:microsoft.com/office/officeart/2005/8/layout/orgChart1"/>
    <dgm:cxn modelId="{8B4A7E07-7EEF-4A8D-91B3-B9EE5E9D244C}" type="presParOf" srcId="{3F5C107C-1ACF-4E6A-A461-C0092F63DCD6}" destId="{29C3FB98-86D7-4FA6-B46E-C8ECEF1242FE}" srcOrd="0" destOrd="0" presId="urn:microsoft.com/office/officeart/2005/8/layout/orgChart1"/>
    <dgm:cxn modelId="{F6A21AE3-76E7-48A8-9190-7AC90DD7C783}" type="presParOf" srcId="{3F5C107C-1ACF-4E6A-A461-C0092F63DCD6}" destId="{CF2EDA65-7ABA-4B00-8538-59A78C7E5292}" srcOrd="1" destOrd="0" presId="urn:microsoft.com/office/officeart/2005/8/layout/orgChart1"/>
    <dgm:cxn modelId="{9E7CD882-C6A6-48CF-B0A3-57B8058CC9F5}" type="presParOf" srcId="{A86EE286-DBC3-475A-86E2-2B7F39BB3D4D}" destId="{619EF740-B5AB-4BD0-A882-8CC1CC0D9A50}" srcOrd="1" destOrd="0" presId="urn:microsoft.com/office/officeart/2005/8/layout/orgChart1"/>
    <dgm:cxn modelId="{735D73BD-6994-454B-9129-413EDC7D3AE7}" type="presParOf" srcId="{619EF740-B5AB-4BD0-A882-8CC1CC0D9A50}" destId="{BF5EBD2C-FAE7-489B-93AD-4B544B3DB79F}" srcOrd="0" destOrd="0" presId="urn:microsoft.com/office/officeart/2005/8/layout/orgChart1"/>
    <dgm:cxn modelId="{DEC46C83-F694-4001-A75D-DCDD9656C780}" type="presParOf" srcId="{619EF740-B5AB-4BD0-A882-8CC1CC0D9A50}" destId="{2399FE67-7795-4394-A75F-5CB4CFA76E06}" srcOrd="1" destOrd="0" presId="urn:microsoft.com/office/officeart/2005/8/layout/orgChart1"/>
    <dgm:cxn modelId="{67AEF0B0-4C51-4463-B048-823AE8F273DF}" type="presParOf" srcId="{2399FE67-7795-4394-A75F-5CB4CFA76E06}" destId="{7F6D1254-6D69-4FFC-8EDB-D500E856B435}" srcOrd="0" destOrd="0" presId="urn:microsoft.com/office/officeart/2005/8/layout/orgChart1"/>
    <dgm:cxn modelId="{E39407BE-2DEA-4054-B02D-5B639F3BE54C}" type="presParOf" srcId="{7F6D1254-6D69-4FFC-8EDB-D500E856B435}" destId="{B24B99C8-B340-4CE1-808F-5D92703B66C6}" srcOrd="0" destOrd="0" presId="urn:microsoft.com/office/officeart/2005/8/layout/orgChart1"/>
    <dgm:cxn modelId="{1C5AF00A-4ACD-4F31-8D19-42D8BB3018E3}" type="presParOf" srcId="{7F6D1254-6D69-4FFC-8EDB-D500E856B435}" destId="{DDE8B83B-1458-4562-A02D-FE82CA962120}" srcOrd="1" destOrd="0" presId="urn:microsoft.com/office/officeart/2005/8/layout/orgChart1"/>
    <dgm:cxn modelId="{CCEA6F35-EBF1-464C-9D6F-0DF42DDB684C}" type="presParOf" srcId="{2399FE67-7795-4394-A75F-5CB4CFA76E06}" destId="{C0926B3E-5A9A-4BB3-A431-E79A5D1D0725}" srcOrd="1" destOrd="0" presId="urn:microsoft.com/office/officeart/2005/8/layout/orgChart1"/>
    <dgm:cxn modelId="{B7B9CCAC-54AA-4CCD-AE49-55312C170B02}" type="presParOf" srcId="{2399FE67-7795-4394-A75F-5CB4CFA76E06}" destId="{0E5F1118-DC0D-44A6-A38B-371BF24A860D}" srcOrd="2" destOrd="0" presId="urn:microsoft.com/office/officeart/2005/8/layout/orgChart1"/>
    <dgm:cxn modelId="{B4408883-A386-4516-872B-D0119B288A18}" type="presParOf" srcId="{619EF740-B5AB-4BD0-A882-8CC1CC0D9A50}" destId="{65549605-6116-4C81-A0DC-12B8A8924600}" srcOrd="2" destOrd="0" presId="urn:microsoft.com/office/officeart/2005/8/layout/orgChart1"/>
    <dgm:cxn modelId="{FA7C5470-960B-4DB7-A4BF-3C1DF1460C79}" type="presParOf" srcId="{619EF740-B5AB-4BD0-A882-8CC1CC0D9A50}" destId="{1B9064C7-2F81-4E69-9045-DF9681BB9532}" srcOrd="3" destOrd="0" presId="urn:microsoft.com/office/officeart/2005/8/layout/orgChart1"/>
    <dgm:cxn modelId="{5AA3DE64-D7CC-442E-8A20-F7B820277B03}" type="presParOf" srcId="{1B9064C7-2F81-4E69-9045-DF9681BB9532}" destId="{5B06AC22-F9F6-4AFB-A8D8-7F00F52C7CF2}" srcOrd="0" destOrd="0" presId="urn:microsoft.com/office/officeart/2005/8/layout/orgChart1"/>
    <dgm:cxn modelId="{B9EA6E85-E669-4689-8DB5-A14D21CD4E32}" type="presParOf" srcId="{5B06AC22-F9F6-4AFB-A8D8-7F00F52C7CF2}" destId="{C152AD93-2A59-4D9E-98B6-8121F3C58224}" srcOrd="0" destOrd="0" presId="urn:microsoft.com/office/officeart/2005/8/layout/orgChart1"/>
    <dgm:cxn modelId="{41521D5D-A936-475B-A8F2-2C549717FACE}" type="presParOf" srcId="{5B06AC22-F9F6-4AFB-A8D8-7F00F52C7CF2}" destId="{758BAE18-1F91-4500-9AC3-DB6BF08A426D}" srcOrd="1" destOrd="0" presId="urn:microsoft.com/office/officeart/2005/8/layout/orgChart1"/>
    <dgm:cxn modelId="{9718CEDA-13AC-4A1A-B001-1E797E41AAE1}" type="presParOf" srcId="{1B9064C7-2F81-4E69-9045-DF9681BB9532}" destId="{75162FFA-0D9D-4558-9F02-7D096956C32C}" srcOrd="1" destOrd="0" presId="urn:microsoft.com/office/officeart/2005/8/layout/orgChart1"/>
    <dgm:cxn modelId="{FD2EE40E-85E4-4450-ADF3-7B2490D0D40F}" type="presParOf" srcId="{1B9064C7-2F81-4E69-9045-DF9681BB9532}" destId="{4A212C76-2121-49BA-9AF4-FF6D4D5766BA}" srcOrd="2" destOrd="0" presId="urn:microsoft.com/office/officeart/2005/8/layout/orgChart1"/>
    <dgm:cxn modelId="{D49E2488-5CE7-43B2-AD1C-947025AE54FF}" type="presParOf" srcId="{619EF740-B5AB-4BD0-A882-8CC1CC0D9A50}" destId="{95BA5036-B55A-40A1-B560-AC0037C7CD22}" srcOrd="4" destOrd="0" presId="urn:microsoft.com/office/officeart/2005/8/layout/orgChart1"/>
    <dgm:cxn modelId="{21A35611-3CDA-4217-AEC0-F1A9B8A409D9}" type="presParOf" srcId="{619EF740-B5AB-4BD0-A882-8CC1CC0D9A50}" destId="{4A98D5B3-571E-4267-855E-CA4674D36468}" srcOrd="5" destOrd="0" presId="urn:microsoft.com/office/officeart/2005/8/layout/orgChart1"/>
    <dgm:cxn modelId="{92C8ECE7-BAF0-4DDC-BAE8-1D45894D9AA4}" type="presParOf" srcId="{4A98D5B3-571E-4267-855E-CA4674D36468}" destId="{1CEE21CD-F842-4CCF-818A-1E4A3D6B43ED}" srcOrd="0" destOrd="0" presId="urn:microsoft.com/office/officeart/2005/8/layout/orgChart1"/>
    <dgm:cxn modelId="{02756EDF-26F2-4F41-B12F-93B23416B5A8}" type="presParOf" srcId="{1CEE21CD-F842-4CCF-818A-1E4A3D6B43ED}" destId="{AC8514B2-4958-4379-B6B9-61CB10CC4F27}" srcOrd="0" destOrd="0" presId="urn:microsoft.com/office/officeart/2005/8/layout/orgChart1"/>
    <dgm:cxn modelId="{2DE2C4A0-8B77-4C37-B0F0-12BC47F86FF5}" type="presParOf" srcId="{1CEE21CD-F842-4CCF-818A-1E4A3D6B43ED}" destId="{AB00CCBB-5729-4B2B-98D4-E209683A9FBA}" srcOrd="1" destOrd="0" presId="urn:microsoft.com/office/officeart/2005/8/layout/orgChart1"/>
    <dgm:cxn modelId="{F2601189-130C-4156-9B2B-712F0C0B7039}" type="presParOf" srcId="{4A98D5B3-571E-4267-855E-CA4674D36468}" destId="{FF6D95FF-2660-4D53-98B9-8FCF8042AFE2}" srcOrd="1" destOrd="0" presId="urn:microsoft.com/office/officeart/2005/8/layout/orgChart1"/>
    <dgm:cxn modelId="{5356FFBD-7203-4A8C-B3DF-847E56EE0AE9}" type="presParOf" srcId="{4A98D5B3-571E-4267-855E-CA4674D36468}" destId="{7BD3CA9A-7D63-41EF-9944-A145849CE64A}" srcOrd="2" destOrd="0" presId="urn:microsoft.com/office/officeart/2005/8/layout/orgChart1"/>
    <dgm:cxn modelId="{B196D512-4F98-4C14-8784-0A96DABA185F}" type="presParOf" srcId="{A86EE286-DBC3-475A-86E2-2B7F39BB3D4D}" destId="{67F5D4AB-D0A0-4708-A1DC-1083C51420C2}" srcOrd="2" destOrd="0" presId="urn:microsoft.com/office/officeart/2005/8/layout/orgChart1"/>
    <dgm:cxn modelId="{44B6A153-5CD6-44F6-80BE-724251A632E4}" type="presParOf" srcId="{94B5D3F2-03FE-4C12-9009-17B5AF9CC8EF}" destId="{4F08AE33-083E-407F-BD0D-345DFE84EF22}" srcOrd="2" destOrd="0" presId="urn:microsoft.com/office/officeart/2005/8/layout/orgChart1"/>
    <dgm:cxn modelId="{E5CAB49C-95D2-4E66-AF21-FE66AD39D3AE}" type="presParOf" srcId="{873D4FEC-D944-4B51-9716-94C27AEE5E6A}" destId="{43E90D55-1FA2-4AFD-898F-2BB7FE3E9070}" srcOrd="6" destOrd="0" presId="urn:microsoft.com/office/officeart/2005/8/layout/orgChart1"/>
    <dgm:cxn modelId="{2AA82556-F277-47CB-9F05-4A317AC5CFE5}" type="presParOf" srcId="{873D4FEC-D944-4B51-9716-94C27AEE5E6A}" destId="{108390D1-7305-410E-B474-85C0F19C89FC}" srcOrd="7" destOrd="0" presId="urn:microsoft.com/office/officeart/2005/8/layout/orgChart1"/>
    <dgm:cxn modelId="{C2624390-ACC6-4636-9D14-764C21F29D23}" type="presParOf" srcId="{108390D1-7305-410E-B474-85C0F19C89FC}" destId="{804C38C4-C636-4798-AA28-3E097F795F91}" srcOrd="0" destOrd="0" presId="urn:microsoft.com/office/officeart/2005/8/layout/orgChart1"/>
    <dgm:cxn modelId="{E0981B61-F160-4F0D-82D4-4E1890494C48}" type="presParOf" srcId="{804C38C4-C636-4798-AA28-3E097F795F91}" destId="{F42092DF-2E67-423B-83A9-6E576F5D549A}" srcOrd="0" destOrd="0" presId="urn:microsoft.com/office/officeart/2005/8/layout/orgChart1"/>
    <dgm:cxn modelId="{54CFD25D-FBA3-49DF-AB61-F6B2DF981DFE}" type="presParOf" srcId="{804C38C4-C636-4798-AA28-3E097F795F91}" destId="{EB7ACAB2-C282-4A15-B868-53BFEE3A0441}" srcOrd="1" destOrd="0" presId="urn:microsoft.com/office/officeart/2005/8/layout/orgChart1"/>
    <dgm:cxn modelId="{FDE97514-90FD-4433-B7CF-A6C1A1593E76}" type="presParOf" srcId="{108390D1-7305-410E-B474-85C0F19C89FC}" destId="{4AA632B0-6B91-4C76-98D0-5F6E374720D9}" srcOrd="1" destOrd="0" presId="urn:microsoft.com/office/officeart/2005/8/layout/orgChart1"/>
    <dgm:cxn modelId="{4646C5F2-512C-4B03-9B9C-BA39E9285908}" type="presParOf" srcId="{108390D1-7305-410E-B474-85C0F19C89FC}" destId="{B043AEB0-06D0-4F0E-9695-982AB2D5B046}" srcOrd="2" destOrd="0" presId="urn:microsoft.com/office/officeart/2005/8/layout/orgChart1"/>
    <dgm:cxn modelId="{47567CF4-C1BE-4D89-A1EE-A141652FB046}" type="presParOf" srcId="{F1989935-87E4-448B-BA4E-255ACC8E873F}" destId="{B8C32EE3-05F1-4533-9A65-4E1F01933C5F}" srcOrd="2" destOrd="0" presId="urn:microsoft.com/office/officeart/2005/8/layout/orgChart1"/>
    <dgm:cxn modelId="{D33682F2-067E-46FB-A353-42D5A4E87F29}" type="presParOf" srcId="{A8C22B09-3D1A-47BB-8ADB-0F70471C43F7}" destId="{24AA098F-CC8F-4F0A-A077-FFEAB3344B6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E90D55-1FA2-4AFD-898F-2BB7FE3E9070}">
      <dsp:nvSpPr>
        <dsp:cNvPr id="0" name=""/>
        <dsp:cNvSpPr/>
      </dsp:nvSpPr>
      <dsp:spPr>
        <a:xfrm>
          <a:off x="6700053" y="1261921"/>
          <a:ext cx="1888839" cy="218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1"/>
              </a:lnTo>
              <a:lnTo>
                <a:pt x="1888839" y="109271"/>
              </a:lnTo>
              <a:lnTo>
                <a:pt x="1888839" y="218543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BA5036-B55A-40A1-B560-AC0037C7CD22}">
      <dsp:nvSpPr>
        <dsp:cNvPr id="0" name=""/>
        <dsp:cNvSpPr/>
      </dsp:nvSpPr>
      <dsp:spPr>
        <a:xfrm>
          <a:off x="8380756" y="2739691"/>
          <a:ext cx="156102" cy="19564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6484"/>
              </a:lnTo>
              <a:lnTo>
                <a:pt x="156102" y="1956484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549605-6116-4C81-A0DC-12B8A8924600}">
      <dsp:nvSpPr>
        <dsp:cNvPr id="0" name=""/>
        <dsp:cNvSpPr/>
      </dsp:nvSpPr>
      <dsp:spPr>
        <a:xfrm>
          <a:off x="8380756" y="2739691"/>
          <a:ext cx="156102" cy="12175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7599"/>
              </a:lnTo>
              <a:lnTo>
                <a:pt x="156102" y="1217599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5EBD2C-FAE7-489B-93AD-4B544B3DB79F}">
      <dsp:nvSpPr>
        <dsp:cNvPr id="0" name=""/>
        <dsp:cNvSpPr/>
      </dsp:nvSpPr>
      <dsp:spPr>
        <a:xfrm>
          <a:off x="8380756" y="2739691"/>
          <a:ext cx="156102" cy="4787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8714"/>
              </a:lnTo>
              <a:lnTo>
                <a:pt x="156102" y="478714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C40523-D8AF-4DD9-A06D-BAA579CDE1F6}">
      <dsp:nvSpPr>
        <dsp:cNvPr id="0" name=""/>
        <dsp:cNvSpPr/>
      </dsp:nvSpPr>
      <dsp:spPr>
        <a:xfrm>
          <a:off x="7329666" y="2000806"/>
          <a:ext cx="1467363" cy="218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1"/>
              </a:lnTo>
              <a:lnTo>
                <a:pt x="1467363" y="109271"/>
              </a:lnTo>
              <a:lnTo>
                <a:pt x="1467363" y="218543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379C92-6D86-4C2F-996F-00FB50BBB210}">
      <dsp:nvSpPr>
        <dsp:cNvPr id="0" name=""/>
        <dsp:cNvSpPr/>
      </dsp:nvSpPr>
      <dsp:spPr>
        <a:xfrm>
          <a:off x="7121529" y="2739691"/>
          <a:ext cx="156102" cy="26953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95369"/>
              </a:lnTo>
              <a:lnTo>
                <a:pt x="156102" y="2695369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303327-6C9D-4149-BC8A-7382B7FB1CDC}">
      <dsp:nvSpPr>
        <dsp:cNvPr id="0" name=""/>
        <dsp:cNvSpPr/>
      </dsp:nvSpPr>
      <dsp:spPr>
        <a:xfrm>
          <a:off x="7121529" y="2739691"/>
          <a:ext cx="156102" cy="19564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6484"/>
              </a:lnTo>
              <a:lnTo>
                <a:pt x="156102" y="1956484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E8F8FC-3980-4D40-86FF-4FDBA571754D}">
      <dsp:nvSpPr>
        <dsp:cNvPr id="0" name=""/>
        <dsp:cNvSpPr/>
      </dsp:nvSpPr>
      <dsp:spPr>
        <a:xfrm>
          <a:off x="7121529" y="2739691"/>
          <a:ext cx="156102" cy="12175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7599"/>
              </a:lnTo>
              <a:lnTo>
                <a:pt x="156102" y="1217599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17FD54-6AA8-466D-BCF0-9D56F790CD47}">
      <dsp:nvSpPr>
        <dsp:cNvPr id="0" name=""/>
        <dsp:cNvSpPr/>
      </dsp:nvSpPr>
      <dsp:spPr>
        <a:xfrm>
          <a:off x="7121529" y="2739691"/>
          <a:ext cx="156102" cy="4787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8714"/>
              </a:lnTo>
              <a:lnTo>
                <a:pt x="156102" y="478714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C88211-A47B-4639-8255-DAA0CD286C8C}">
      <dsp:nvSpPr>
        <dsp:cNvPr id="0" name=""/>
        <dsp:cNvSpPr/>
      </dsp:nvSpPr>
      <dsp:spPr>
        <a:xfrm>
          <a:off x="7329666" y="2000806"/>
          <a:ext cx="208136" cy="218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1"/>
              </a:lnTo>
              <a:lnTo>
                <a:pt x="208136" y="109271"/>
              </a:lnTo>
              <a:lnTo>
                <a:pt x="208136" y="218543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8A9762-43B3-4801-9EB0-A8A144CAF141}">
      <dsp:nvSpPr>
        <dsp:cNvPr id="0" name=""/>
        <dsp:cNvSpPr/>
      </dsp:nvSpPr>
      <dsp:spPr>
        <a:xfrm>
          <a:off x="5753031" y="2739691"/>
          <a:ext cx="109271" cy="478714"/>
        </a:xfrm>
        <a:custGeom>
          <a:avLst/>
          <a:gdLst/>
          <a:ahLst/>
          <a:cxnLst/>
          <a:rect l="0" t="0" r="0" b="0"/>
          <a:pathLst>
            <a:path>
              <a:moveTo>
                <a:pt x="109271" y="0"/>
              </a:moveTo>
              <a:lnTo>
                <a:pt x="109271" y="478714"/>
              </a:lnTo>
              <a:lnTo>
                <a:pt x="0" y="478714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6ABB84-CCF3-4523-AB2C-45AC87E5CA5C}">
      <dsp:nvSpPr>
        <dsp:cNvPr id="0" name=""/>
        <dsp:cNvSpPr/>
      </dsp:nvSpPr>
      <dsp:spPr>
        <a:xfrm>
          <a:off x="5862303" y="2739691"/>
          <a:ext cx="156102" cy="19564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6484"/>
              </a:lnTo>
              <a:lnTo>
                <a:pt x="156102" y="1956484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EF3CD7-5179-4223-B41B-A1345CDE6374}">
      <dsp:nvSpPr>
        <dsp:cNvPr id="0" name=""/>
        <dsp:cNvSpPr/>
      </dsp:nvSpPr>
      <dsp:spPr>
        <a:xfrm>
          <a:off x="5862303" y="2739691"/>
          <a:ext cx="156102" cy="12175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7599"/>
              </a:lnTo>
              <a:lnTo>
                <a:pt x="156102" y="1217599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EB56A7-3860-46A6-AF81-BB16FCF6B384}">
      <dsp:nvSpPr>
        <dsp:cNvPr id="0" name=""/>
        <dsp:cNvSpPr/>
      </dsp:nvSpPr>
      <dsp:spPr>
        <a:xfrm>
          <a:off x="5862303" y="2000806"/>
          <a:ext cx="1467363" cy="218543"/>
        </a:xfrm>
        <a:custGeom>
          <a:avLst/>
          <a:gdLst/>
          <a:ahLst/>
          <a:cxnLst/>
          <a:rect l="0" t="0" r="0" b="0"/>
          <a:pathLst>
            <a:path>
              <a:moveTo>
                <a:pt x="1467363" y="0"/>
              </a:moveTo>
              <a:lnTo>
                <a:pt x="1467363" y="109271"/>
              </a:lnTo>
              <a:lnTo>
                <a:pt x="0" y="109271"/>
              </a:lnTo>
              <a:lnTo>
                <a:pt x="0" y="218543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B6602E-88FC-4435-BCCA-DE6BDA33EE29}">
      <dsp:nvSpPr>
        <dsp:cNvPr id="0" name=""/>
        <dsp:cNvSpPr/>
      </dsp:nvSpPr>
      <dsp:spPr>
        <a:xfrm>
          <a:off x="6700053" y="1261921"/>
          <a:ext cx="629613" cy="218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1"/>
              </a:lnTo>
              <a:lnTo>
                <a:pt x="629613" y="109271"/>
              </a:lnTo>
              <a:lnTo>
                <a:pt x="629613" y="218543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A57D89-A788-4096-A4ED-E0D244AB2E26}">
      <dsp:nvSpPr>
        <dsp:cNvPr id="0" name=""/>
        <dsp:cNvSpPr/>
      </dsp:nvSpPr>
      <dsp:spPr>
        <a:xfrm>
          <a:off x="6070439" y="1261921"/>
          <a:ext cx="629613" cy="218543"/>
        </a:xfrm>
        <a:custGeom>
          <a:avLst/>
          <a:gdLst/>
          <a:ahLst/>
          <a:cxnLst/>
          <a:rect l="0" t="0" r="0" b="0"/>
          <a:pathLst>
            <a:path>
              <a:moveTo>
                <a:pt x="629613" y="0"/>
              </a:moveTo>
              <a:lnTo>
                <a:pt x="629613" y="109271"/>
              </a:lnTo>
              <a:lnTo>
                <a:pt x="0" y="109271"/>
              </a:lnTo>
              <a:lnTo>
                <a:pt x="0" y="218543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F3A4CA-7955-47B7-AF19-FF7F6B90B73F}">
      <dsp:nvSpPr>
        <dsp:cNvPr id="0" name=""/>
        <dsp:cNvSpPr/>
      </dsp:nvSpPr>
      <dsp:spPr>
        <a:xfrm>
          <a:off x="4811213" y="1261921"/>
          <a:ext cx="1888839" cy="218543"/>
        </a:xfrm>
        <a:custGeom>
          <a:avLst/>
          <a:gdLst/>
          <a:ahLst/>
          <a:cxnLst/>
          <a:rect l="0" t="0" r="0" b="0"/>
          <a:pathLst>
            <a:path>
              <a:moveTo>
                <a:pt x="1888839" y="0"/>
              </a:moveTo>
              <a:lnTo>
                <a:pt x="1888839" y="109271"/>
              </a:lnTo>
              <a:lnTo>
                <a:pt x="0" y="109271"/>
              </a:lnTo>
              <a:lnTo>
                <a:pt x="0" y="218543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B9F8F4-DD97-4023-B982-B528A53A9C66}">
      <dsp:nvSpPr>
        <dsp:cNvPr id="0" name=""/>
        <dsp:cNvSpPr/>
      </dsp:nvSpPr>
      <dsp:spPr>
        <a:xfrm>
          <a:off x="4366321" y="523036"/>
          <a:ext cx="2333731" cy="218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1"/>
              </a:lnTo>
              <a:lnTo>
                <a:pt x="2333731" y="109271"/>
              </a:lnTo>
              <a:lnTo>
                <a:pt x="2333731" y="218543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2A7B78-B20E-4066-9DD5-EFA9881F1693}">
      <dsp:nvSpPr>
        <dsp:cNvPr id="0" name=""/>
        <dsp:cNvSpPr/>
      </dsp:nvSpPr>
      <dsp:spPr>
        <a:xfrm>
          <a:off x="4366321" y="523036"/>
          <a:ext cx="184721" cy="218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1"/>
              </a:lnTo>
              <a:lnTo>
                <a:pt x="184721" y="109271"/>
              </a:lnTo>
              <a:lnTo>
                <a:pt x="184721" y="218543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B0CA7E-923E-4D65-A493-4811B285A638}">
      <dsp:nvSpPr>
        <dsp:cNvPr id="0" name=""/>
        <dsp:cNvSpPr/>
      </dsp:nvSpPr>
      <dsp:spPr>
        <a:xfrm>
          <a:off x="2875542" y="1261921"/>
          <a:ext cx="156102" cy="19564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6484"/>
              </a:lnTo>
              <a:lnTo>
                <a:pt x="156102" y="1956484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E626E7-C220-4A36-8D35-6CAED7E56F32}">
      <dsp:nvSpPr>
        <dsp:cNvPr id="0" name=""/>
        <dsp:cNvSpPr/>
      </dsp:nvSpPr>
      <dsp:spPr>
        <a:xfrm>
          <a:off x="2875542" y="1261921"/>
          <a:ext cx="156102" cy="12175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7599"/>
              </a:lnTo>
              <a:lnTo>
                <a:pt x="156102" y="1217599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89A06F-8CF1-4464-868B-28E130E04FE3}">
      <dsp:nvSpPr>
        <dsp:cNvPr id="0" name=""/>
        <dsp:cNvSpPr/>
      </dsp:nvSpPr>
      <dsp:spPr>
        <a:xfrm>
          <a:off x="2875542" y="1261921"/>
          <a:ext cx="156102" cy="4787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8714"/>
              </a:lnTo>
              <a:lnTo>
                <a:pt x="156102" y="478714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464DBD-BF67-4AC1-9A5E-107A58E6FDE1}">
      <dsp:nvSpPr>
        <dsp:cNvPr id="0" name=""/>
        <dsp:cNvSpPr/>
      </dsp:nvSpPr>
      <dsp:spPr>
        <a:xfrm>
          <a:off x="3291816" y="523036"/>
          <a:ext cx="1074505" cy="218543"/>
        </a:xfrm>
        <a:custGeom>
          <a:avLst/>
          <a:gdLst/>
          <a:ahLst/>
          <a:cxnLst/>
          <a:rect l="0" t="0" r="0" b="0"/>
          <a:pathLst>
            <a:path>
              <a:moveTo>
                <a:pt x="1074505" y="0"/>
              </a:moveTo>
              <a:lnTo>
                <a:pt x="1074505" y="109271"/>
              </a:lnTo>
              <a:lnTo>
                <a:pt x="0" y="109271"/>
              </a:lnTo>
              <a:lnTo>
                <a:pt x="0" y="218543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02D43F-8559-4D84-A18F-44A06EAD5A7C}">
      <dsp:nvSpPr>
        <dsp:cNvPr id="0" name=""/>
        <dsp:cNvSpPr/>
      </dsp:nvSpPr>
      <dsp:spPr>
        <a:xfrm>
          <a:off x="1616316" y="1261921"/>
          <a:ext cx="156102" cy="4787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8714"/>
              </a:lnTo>
              <a:lnTo>
                <a:pt x="156102" y="478714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7D284F-7165-498F-991F-8B1032C92BF2}">
      <dsp:nvSpPr>
        <dsp:cNvPr id="0" name=""/>
        <dsp:cNvSpPr/>
      </dsp:nvSpPr>
      <dsp:spPr>
        <a:xfrm>
          <a:off x="2032589" y="523036"/>
          <a:ext cx="2333731" cy="218543"/>
        </a:xfrm>
        <a:custGeom>
          <a:avLst/>
          <a:gdLst/>
          <a:ahLst/>
          <a:cxnLst/>
          <a:rect l="0" t="0" r="0" b="0"/>
          <a:pathLst>
            <a:path>
              <a:moveTo>
                <a:pt x="2333731" y="0"/>
              </a:moveTo>
              <a:lnTo>
                <a:pt x="2333731" y="109271"/>
              </a:lnTo>
              <a:lnTo>
                <a:pt x="0" y="109271"/>
              </a:lnTo>
              <a:lnTo>
                <a:pt x="0" y="218543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749E8B-39EC-4413-9C0E-4534CD4977DC}">
      <dsp:nvSpPr>
        <dsp:cNvPr id="0" name=""/>
        <dsp:cNvSpPr/>
      </dsp:nvSpPr>
      <dsp:spPr>
        <a:xfrm>
          <a:off x="3845979" y="2695"/>
          <a:ext cx="1040683" cy="5203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CEO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(General Manager)</a:t>
          </a:r>
          <a:endParaRPr lang="en-US" sz="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3845979" y="2695"/>
        <a:ext cx="1040683" cy="520341"/>
      </dsp:txXfrm>
    </dsp:sp>
    <dsp:sp modelId="{17C4C29B-D338-470E-9F84-9622AB3789B8}">
      <dsp:nvSpPr>
        <dsp:cNvPr id="0" name=""/>
        <dsp:cNvSpPr/>
      </dsp:nvSpPr>
      <dsp:spPr>
        <a:xfrm>
          <a:off x="1512247" y="741580"/>
          <a:ext cx="1040683" cy="5203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Secretary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DPT. </a:t>
          </a:r>
          <a:endParaRPr lang="en-US" sz="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1512247" y="741580"/>
        <a:ext cx="1040683" cy="520341"/>
      </dsp:txXfrm>
    </dsp:sp>
    <dsp:sp modelId="{1A702097-45C0-4839-B919-E7F52D6F35EB}">
      <dsp:nvSpPr>
        <dsp:cNvPr id="0" name=""/>
        <dsp:cNvSpPr/>
      </dsp:nvSpPr>
      <dsp:spPr>
        <a:xfrm>
          <a:off x="1772418" y="1480465"/>
          <a:ext cx="1040683" cy="5203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Office Boy</a:t>
          </a:r>
          <a:endParaRPr lang="en-US" sz="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1772418" y="1480465"/>
        <a:ext cx="1040683" cy="520341"/>
      </dsp:txXfrm>
    </dsp:sp>
    <dsp:sp modelId="{1CB0C9A6-B627-4EEA-90B9-352DBEE092FE}">
      <dsp:nvSpPr>
        <dsp:cNvPr id="0" name=""/>
        <dsp:cNvSpPr/>
      </dsp:nvSpPr>
      <dsp:spPr>
        <a:xfrm>
          <a:off x="2771474" y="741580"/>
          <a:ext cx="1040683" cy="5203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Financial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DPT.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(Manager)</a:t>
          </a:r>
          <a:endParaRPr lang="en-US" sz="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2771474" y="741580"/>
        <a:ext cx="1040683" cy="520341"/>
      </dsp:txXfrm>
    </dsp:sp>
    <dsp:sp modelId="{31D958C5-8AF8-41D8-8ABE-0635C343209F}">
      <dsp:nvSpPr>
        <dsp:cNvPr id="0" name=""/>
        <dsp:cNvSpPr/>
      </dsp:nvSpPr>
      <dsp:spPr>
        <a:xfrm>
          <a:off x="3031645" y="1480465"/>
          <a:ext cx="1040683" cy="5203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Accounts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(In-Charge)</a:t>
          </a:r>
          <a:endParaRPr lang="en-US" sz="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3031645" y="1480465"/>
        <a:ext cx="1040683" cy="520341"/>
      </dsp:txXfrm>
    </dsp:sp>
    <dsp:sp modelId="{DCC7548D-A5F5-4E12-B8F9-995D3C24FEFD}">
      <dsp:nvSpPr>
        <dsp:cNvPr id="0" name=""/>
        <dsp:cNvSpPr/>
      </dsp:nvSpPr>
      <dsp:spPr>
        <a:xfrm>
          <a:off x="3031645" y="2219350"/>
          <a:ext cx="1040683" cy="5203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Casher Accountant</a:t>
          </a:r>
          <a:endParaRPr lang="en-US" sz="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3031645" y="2219350"/>
        <a:ext cx="1040683" cy="520341"/>
      </dsp:txXfrm>
    </dsp:sp>
    <dsp:sp modelId="{CE216D92-F734-4A54-A0C7-836C469B11E9}">
      <dsp:nvSpPr>
        <dsp:cNvPr id="0" name=""/>
        <dsp:cNvSpPr/>
      </dsp:nvSpPr>
      <dsp:spPr>
        <a:xfrm>
          <a:off x="3031645" y="2958235"/>
          <a:ext cx="1040683" cy="5203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Accountants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Response</a:t>
          </a:r>
          <a:endParaRPr lang="en-US" sz="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3031645" y="2958235"/>
        <a:ext cx="1040683" cy="520341"/>
      </dsp:txXfrm>
    </dsp:sp>
    <dsp:sp modelId="{0FF50A7B-41FB-4A98-ADB7-12BADBF35585}">
      <dsp:nvSpPr>
        <dsp:cNvPr id="0" name=""/>
        <dsp:cNvSpPr/>
      </dsp:nvSpPr>
      <dsp:spPr>
        <a:xfrm>
          <a:off x="4030701" y="741580"/>
          <a:ext cx="1040683" cy="5203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Human Resources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DPT.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(Manager)</a:t>
          </a:r>
          <a:endParaRPr lang="en-US" sz="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4030701" y="741580"/>
        <a:ext cx="1040683" cy="520341"/>
      </dsp:txXfrm>
    </dsp:sp>
    <dsp:sp modelId="{097B809F-C059-4395-852F-2DC277765DC8}">
      <dsp:nvSpPr>
        <dsp:cNvPr id="0" name=""/>
        <dsp:cNvSpPr/>
      </dsp:nvSpPr>
      <dsp:spPr>
        <a:xfrm>
          <a:off x="6179711" y="741580"/>
          <a:ext cx="1040683" cy="5203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Executive Projects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DPT.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(Manager)</a:t>
          </a:r>
          <a:endParaRPr lang="en-US" sz="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6179711" y="741580"/>
        <a:ext cx="1040683" cy="520341"/>
      </dsp:txXfrm>
    </dsp:sp>
    <dsp:sp modelId="{1BE722BC-81EA-4D8B-8B1A-4A668E55D22B}">
      <dsp:nvSpPr>
        <dsp:cNvPr id="0" name=""/>
        <dsp:cNvSpPr/>
      </dsp:nvSpPr>
      <dsp:spPr>
        <a:xfrm>
          <a:off x="4290871" y="1480465"/>
          <a:ext cx="1040683" cy="5203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Logistics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DPT.</a:t>
          </a:r>
          <a:endParaRPr lang="en-US" sz="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4290871" y="1480465"/>
        <a:ext cx="1040683" cy="520341"/>
      </dsp:txXfrm>
    </dsp:sp>
    <dsp:sp modelId="{CC054D72-C502-4899-A206-3CA39369191D}">
      <dsp:nvSpPr>
        <dsp:cNvPr id="0" name=""/>
        <dsp:cNvSpPr/>
      </dsp:nvSpPr>
      <dsp:spPr>
        <a:xfrm>
          <a:off x="5550098" y="1480465"/>
          <a:ext cx="1040683" cy="5203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Information Technology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DPT.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(Manager)</a:t>
          </a:r>
          <a:endParaRPr lang="en-US" sz="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5550098" y="1480465"/>
        <a:ext cx="1040683" cy="520341"/>
      </dsp:txXfrm>
    </dsp:sp>
    <dsp:sp modelId="{62D6086C-FD8F-4783-85CE-EBFF0CA254DC}">
      <dsp:nvSpPr>
        <dsp:cNvPr id="0" name=""/>
        <dsp:cNvSpPr/>
      </dsp:nvSpPr>
      <dsp:spPr>
        <a:xfrm>
          <a:off x="6809324" y="1480465"/>
          <a:ext cx="1040683" cy="5203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Health &amp; Safety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(In-Charge)</a:t>
          </a:r>
          <a:endParaRPr lang="en-US" sz="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6809324" y="1480465"/>
        <a:ext cx="1040683" cy="520341"/>
      </dsp:txXfrm>
    </dsp:sp>
    <dsp:sp modelId="{C6F118AE-281B-418F-A0BF-165299B022C0}">
      <dsp:nvSpPr>
        <dsp:cNvPr id="0" name=""/>
        <dsp:cNvSpPr/>
      </dsp:nvSpPr>
      <dsp:spPr>
        <a:xfrm>
          <a:off x="5341961" y="2219350"/>
          <a:ext cx="1040683" cy="5203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Project Sales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DPT.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(Manager)</a:t>
          </a:r>
          <a:endParaRPr lang="en-US" sz="800" b="0" kern="1200" cap="none" spc="0" dirty="0" smtClean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5341961" y="2219350"/>
        <a:ext cx="1040683" cy="520341"/>
      </dsp:txXfrm>
    </dsp:sp>
    <dsp:sp modelId="{90A09F9E-81CE-4E4E-A2F1-DE6531712CEC}">
      <dsp:nvSpPr>
        <dsp:cNvPr id="0" name=""/>
        <dsp:cNvSpPr/>
      </dsp:nvSpPr>
      <dsp:spPr>
        <a:xfrm>
          <a:off x="6018405" y="3697120"/>
          <a:ext cx="1040683" cy="5203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Showrooms Marketing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Employee</a:t>
          </a:r>
          <a:endParaRPr lang="en-US" sz="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6018405" y="3697120"/>
        <a:ext cx="1040683" cy="520341"/>
      </dsp:txXfrm>
    </dsp:sp>
    <dsp:sp modelId="{3B14A4F9-6AE0-4D86-A79D-4D61E2A9B7A5}">
      <dsp:nvSpPr>
        <dsp:cNvPr id="0" name=""/>
        <dsp:cNvSpPr/>
      </dsp:nvSpPr>
      <dsp:spPr>
        <a:xfrm>
          <a:off x="6018405" y="4436005"/>
          <a:ext cx="1040683" cy="5203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Sales Developer </a:t>
          </a:r>
          <a:endParaRPr lang="en-US" sz="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6018405" y="4436005"/>
        <a:ext cx="1040683" cy="520341"/>
      </dsp:txXfrm>
    </dsp:sp>
    <dsp:sp modelId="{D48EA96E-4A67-4763-93AC-9F0FFA945CC2}">
      <dsp:nvSpPr>
        <dsp:cNvPr id="0" name=""/>
        <dsp:cNvSpPr/>
      </dsp:nvSpPr>
      <dsp:spPr>
        <a:xfrm>
          <a:off x="4712348" y="2958235"/>
          <a:ext cx="1040683" cy="5203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Sales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Engineer(s)</a:t>
          </a:r>
          <a:endParaRPr lang="en-US" sz="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4712348" y="2958235"/>
        <a:ext cx="1040683" cy="520341"/>
      </dsp:txXfrm>
    </dsp:sp>
    <dsp:sp modelId="{9692B4AC-0F1E-4B08-A965-08A8EE73A7B8}">
      <dsp:nvSpPr>
        <dsp:cNvPr id="0" name=""/>
        <dsp:cNvSpPr/>
      </dsp:nvSpPr>
      <dsp:spPr>
        <a:xfrm>
          <a:off x="7017461" y="2219350"/>
          <a:ext cx="1040683" cy="5203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Technical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DPT.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(Manager)</a:t>
          </a:r>
          <a:endParaRPr lang="en-US" sz="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7017461" y="2219350"/>
        <a:ext cx="1040683" cy="520341"/>
      </dsp:txXfrm>
    </dsp:sp>
    <dsp:sp modelId="{07B37632-C964-41D9-85C0-BC31F247AEC4}">
      <dsp:nvSpPr>
        <dsp:cNvPr id="0" name=""/>
        <dsp:cNvSpPr/>
      </dsp:nvSpPr>
      <dsp:spPr>
        <a:xfrm>
          <a:off x="7277632" y="2958235"/>
          <a:ext cx="1040683" cy="5203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Technical Engineer(s)</a:t>
          </a:r>
          <a:endParaRPr lang="en-US" sz="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7277632" y="2958235"/>
        <a:ext cx="1040683" cy="520341"/>
      </dsp:txXfrm>
    </dsp:sp>
    <dsp:sp modelId="{6C7D4A1D-6902-426D-AEB0-1725CC6D7AC1}">
      <dsp:nvSpPr>
        <dsp:cNvPr id="0" name=""/>
        <dsp:cNvSpPr/>
      </dsp:nvSpPr>
      <dsp:spPr>
        <a:xfrm>
          <a:off x="7277632" y="3697120"/>
          <a:ext cx="1040683" cy="5203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Technician (s)</a:t>
          </a:r>
          <a:endParaRPr lang="en-US" sz="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7277632" y="3697120"/>
        <a:ext cx="1040683" cy="520341"/>
      </dsp:txXfrm>
    </dsp:sp>
    <dsp:sp modelId="{4B301B02-1C10-41D0-9C22-E8B72423DDD5}">
      <dsp:nvSpPr>
        <dsp:cNvPr id="0" name=""/>
        <dsp:cNvSpPr/>
      </dsp:nvSpPr>
      <dsp:spPr>
        <a:xfrm>
          <a:off x="7277632" y="4436005"/>
          <a:ext cx="1040683" cy="5203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Helper (s) / Drivers</a:t>
          </a:r>
          <a:endParaRPr lang="en-US" sz="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7277632" y="4436005"/>
        <a:ext cx="1040683" cy="520341"/>
      </dsp:txXfrm>
    </dsp:sp>
    <dsp:sp modelId="{D0F8C5AB-974F-4EE1-BD3A-86D5E7604ADF}">
      <dsp:nvSpPr>
        <dsp:cNvPr id="0" name=""/>
        <dsp:cNvSpPr/>
      </dsp:nvSpPr>
      <dsp:spPr>
        <a:xfrm>
          <a:off x="7277632" y="5174890"/>
          <a:ext cx="1040683" cy="5203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Designer</a:t>
          </a:r>
          <a:endParaRPr lang="en-US" sz="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7277632" y="5174890"/>
        <a:ext cx="1040683" cy="520341"/>
      </dsp:txXfrm>
    </dsp:sp>
    <dsp:sp modelId="{29C3FB98-86D7-4FA6-B46E-C8ECEF1242FE}">
      <dsp:nvSpPr>
        <dsp:cNvPr id="0" name=""/>
        <dsp:cNvSpPr/>
      </dsp:nvSpPr>
      <dsp:spPr>
        <a:xfrm>
          <a:off x="8276688" y="2219350"/>
          <a:ext cx="1040683" cy="5203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Quality Assurance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DPT.</a:t>
          </a:r>
          <a:endParaRPr lang="en-US" sz="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8276688" y="2219350"/>
        <a:ext cx="1040683" cy="520341"/>
      </dsp:txXfrm>
    </dsp:sp>
    <dsp:sp modelId="{B24B99C8-B340-4CE1-808F-5D92703B66C6}">
      <dsp:nvSpPr>
        <dsp:cNvPr id="0" name=""/>
        <dsp:cNvSpPr/>
      </dsp:nvSpPr>
      <dsp:spPr>
        <a:xfrm>
          <a:off x="8536858" y="2958235"/>
          <a:ext cx="1040683" cy="5203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Quality Assurance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(Supervisor)</a:t>
          </a:r>
          <a:endParaRPr lang="en-US" sz="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8536858" y="2958235"/>
        <a:ext cx="1040683" cy="520341"/>
      </dsp:txXfrm>
    </dsp:sp>
    <dsp:sp modelId="{C152AD93-2A59-4D9E-98B6-8121F3C58224}">
      <dsp:nvSpPr>
        <dsp:cNvPr id="0" name=""/>
        <dsp:cNvSpPr/>
      </dsp:nvSpPr>
      <dsp:spPr>
        <a:xfrm>
          <a:off x="8536858" y="3697120"/>
          <a:ext cx="1040683" cy="5203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Inspection and Testing </a:t>
          </a:r>
          <a:endParaRPr lang="en-US" sz="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8536858" y="3697120"/>
        <a:ext cx="1040683" cy="520341"/>
      </dsp:txXfrm>
    </dsp:sp>
    <dsp:sp modelId="{AC8514B2-4958-4379-B6B9-61CB10CC4F27}">
      <dsp:nvSpPr>
        <dsp:cNvPr id="0" name=""/>
        <dsp:cNvSpPr/>
      </dsp:nvSpPr>
      <dsp:spPr>
        <a:xfrm>
          <a:off x="8536858" y="4436005"/>
          <a:ext cx="1040683" cy="5203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Maintenance</a:t>
          </a:r>
          <a:endParaRPr lang="en-US" sz="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8536858" y="4436005"/>
        <a:ext cx="1040683" cy="520341"/>
      </dsp:txXfrm>
    </dsp:sp>
    <dsp:sp modelId="{F42092DF-2E67-423B-83A9-6E576F5D549A}">
      <dsp:nvSpPr>
        <dsp:cNvPr id="0" name=""/>
        <dsp:cNvSpPr/>
      </dsp:nvSpPr>
      <dsp:spPr>
        <a:xfrm>
          <a:off x="8068551" y="1480465"/>
          <a:ext cx="1040683" cy="5203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Contractor Representative</a:t>
          </a:r>
          <a:endParaRPr lang="en-US" sz="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8068551" y="1480465"/>
        <a:ext cx="1040683" cy="5203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4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14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751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346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927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8401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88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556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546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63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7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94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55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2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86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209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328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4929172-4BF7-429F-BA25-7E9D1A4215EE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8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 descr="Organization Chart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0747534"/>
              </p:ext>
            </p:extLst>
          </p:nvPr>
        </p:nvGraphicFramePr>
        <p:xfrm>
          <a:off x="581509" y="997895"/>
          <a:ext cx="11089790" cy="56979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4447" y="223562"/>
            <a:ext cx="3551654" cy="55311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162610" y="191898"/>
            <a:ext cx="18277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Hierarchy</a:t>
            </a:r>
          </a:p>
        </p:txBody>
      </p:sp>
      <p:sp>
        <p:nvSpPr>
          <p:cNvPr id="27" name="Left-Up Arrow 26"/>
          <p:cNvSpPr/>
          <p:nvPr/>
        </p:nvSpPr>
        <p:spPr>
          <a:xfrm rot="10800000">
            <a:off x="7458073" y="1371600"/>
            <a:ext cx="3429001" cy="312052"/>
          </a:xfrm>
          <a:prstGeom prst="leftUpArrow">
            <a:avLst/>
          </a:prstGeom>
          <a:solidFill>
            <a:srgbClr val="263CA1"/>
          </a:solidFill>
          <a:ln>
            <a:solidFill>
              <a:srgbClr val="2E99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Left-Up Arrow 28"/>
          <p:cNvSpPr/>
          <p:nvPr/>
        </p:nvSpPr>
        <p:spPr>
          <a:xfrm rot="10800000">
            <a:off x="8023073" y="2094450"/>
            <a:ext cx="2864001" cy="312052"/>
          </a:xfrm>
          <a:prstGeom prst="leftUpArrow">
            <a:avLst/>
          </a:prstGeom>
          <a:solidFill>
            <a:srgbClr val="263CA1"/>
          </a:solidFill>
          <a:ln>
            <a:solidFill>
              <a:srgbClr val="2E99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Left-Up Arrow 29"/>
          <p:cNvSpPr/>
          <p:nvPr/>
        </p:nvSpPr>
        <p:spPr>
          <a:xfrm rot="10800000">
            <a:off x="9286874" y="2094450"/>
            <a:ext cx="1600197" cy="312052"/>
          </a:xfrm>
          <a:prstGeom prst="leftUpArrow">
            <a:avLst/>
          </a:prstGeom>
          <a:solidFill>
            <a:srgbClr val="263CA1"/>
          </a:solidFill>
          <a:ln>
            <a:solidFill>
              <a:srgbClr val="2E99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Left-Right Arrow 30"/>
          <p:cNvSpPr/>
          <p:nvPr/>
        </p:nvSpPr>
        <p:spPr>
          <a:xfrm>
            <a:off x="9963150" y="3468914"/>
            <a:ext cx="923921" cy="141061"/>
          </a:xfrm>
          <a:prstGeom prst="leftRightArrow">
            <a:avLst/>
          </a:prstGeom>
          <a:solidFill>
            <a:srgbClr val="263CA1"/>
          </a:solidFill>
          <a:ln>
            <a:solidFill>
              <a:srgbClr val="2E99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0977488" y="776673"/>
            <a:ext cx="1055307" cy="3137601"/>
          </a:xfrm>
          <a:prstGeom prst="rect">
            <a:avLst/>
          </a:prstGeom>
          <a:solidFill>
            <a:srgbClr val="263CA1"/>
          </a:solidFill>
          <a:ln>
            <a:solidFill>
              <a:srgbClr val="2E9978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Saudi ARAMCO</a:t>
            </a:r>
            <a:endParaRPr lang="en-US" sz="9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3737" y="889471"/>
            <a:ext cx="871612" cy="120497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451926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Chart06_16x9.potx" id="{3C4BC011-9EDC-4DFB-8A68-37DEDDFE6C2B}" vid="{D35E8C47-702A-41D1-BDB4-1DA9434A1E6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ED8FEBD-5ABD-4CF4-8A24-EAAA08BD57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Organizational chart (gray, green, widescreen)</Template>
  <TotalTime>0</TotalTime>
  <Words>110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Parallax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2016-10-16T13:39:40Z</dcterms:created>
  <dcterms:modified xsi:type="dcterms:W3CDTF">2016-10-18T06:22:55Z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TC040010599991</vt:lpwstr>
  </property>
</Properties>
</file>