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943100" cy="2994025"/>
  <p:notesSz cx="6858000" cy="9144000"/>
  <p:defaultTextStyle>
    <a:defPPr>
      <a:defRPr lang="en-US"/>
    </a:defPPr>
    <a:lvl1pPr marL="0" algn="l" defTabSz="236921" rtl="0" eaLnBrk="1" latinLnBrk="0" hangingPunct="1">
      <a:defRPr sz="466" kern="1200">
        <a:solidFill>
          <a:schemeClr val="tx1"/>
        </a:solidFill>
        <a:latin typeface="+mn-lt"/>
        <a:ea typeface="+mn-ea"/>
        <a:cs typeface="+mn-cs"/>
      </a:defRPr>
    </a:lvl1pPr>
    <a:lvl2pPr marL="118461" algn="l" defTabSz="236921" rtl="0" eaLnBrk="1" latinLnBrk="0" hangingPunct="1">
      <a:defRPr sz="466" kern="1200">
        <a:solidFill>
          <a:schemeClr val="tx1"/>
        </a:solidFill>
        <a:latin typeface="+mn-lt"/>
        <a:ea typeface="+mn-ea"/>
        <a:cs typeface="+mn-cs"/>
      </a:defRPr>
    </a:lvl2pPr>
    <a:lvl3pPr marL="236921" algn="l" defTabSz="236921" rtl="0" eaLnBrk="1" latinLnBrk="0" hangingPunct="1">
      <a:defRPr sz="466" kern="1200">
        <a:solidFill>
          <a:schemeClr val="tx1"/>
        </a:solidFill>
        <a:latin typeface="+mn-lt"/>
        <a:ea typeface="+mn-ea"/>
        <a:cs typeface="+mn-cs"/>
      </a:defRPr>
    </a:lvl3pPr>
    <a:lvl4pPr marL="355382" algn="l" defTabSz="236921" rtl="0" eaLnBrk="1" latinLnBrk="0" hangingPunct="1">
      <a:defRPr sz="466" kern="1200">
        <a:solidFill>
          <a:schemeClr val="tx1"/>
        </a:solidFill>
        <a:latin typeface="+mn-lt"/>
        <a:ea typeface="+mn-ea"/>
        <a:cs typeface="+mn-cs"/>
      </a:defRPr>
    </a:lvl4pPr>
    <a:lvl5pPr marL="473842" algn="l" defTabSz="236921" rtl="0" eaLnBrk="1" latinLnBrk="0" hangingPunct="1">
      <a:defRPr sz="466" kern="1200">
        <a:solidFill>
          <a:schemeClr val="tx1"/>
        </a:solidFill>
        <a:latin typeface="+mn-lt"/>
        <a:ea typeface="+mn-ea"/>
        <a:cs typeface="+mn-cs"/>
      </a:defRPr>
    </a:lvl5pPr>
    <a:lvl6pPr marL="592303" algn="l" defTabSz="236921" rtl="0" eaLnBrk="1" latinLnBrk="0" hangingPunct="1">
      <a:defRPr sz="466" kern="1200">
        <a:solidFill>
          <a:schemeClr val="tx1"/>
        </a:solidFill>
        <a:latin typeface="+mn-lt"/>
        <a:ea typeface="+mn-ea"/>
        <a:cs typeface="+mn-cs"/>
      </a:defRPr>
    </a:lvl6pPr>
    <a:lvl7pPr marL="710763" algn="l" defTabSz="236921" rtl="0" eaLnBrk="1" latinLnBrk="0" hangingPunct="1">
      <a:defRPr sz="466" kern="1200">
        <a:solidFill>
          <a:schemeClr val="tx1"/>
        </a:solidFill>
        <a:latin typeface="+mn-lt"/>
        <a:ea typeface="+mn-ea"/>
        <a:cs typeface="+mn-cs"/>
      </a:defRPr>
    </a:lvl7pPr>
    <a:lvl8pPr marL="829224" algn="l" defTabSz="236921" rtl="0" eaLnBrk="1" latinLnBrk="0" hangingPunct="1">
      <a:defRPr sz="466" kern="1200">
        <a:solidFill>
          <a:schemeClr val="tx1"/>
        </a:solidFill>
        <a:latin typeface="+mn-lt"/>
        <a:ea typeface="+mn-ea"/>
        <a:cs typeface="+mn-cs"/>
      </a:defRPr>
    </a:lvl8pPr>
    <a:lvl9pPr marL="947684" algn="l" defTabSz="236921" rtl="0" eaLnBrk="1" latinLnBrk="0" hangingPunct="1">
      <a:defRPr sz="4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5" autoAdjust="0"/>
    <p:restoredTop sz="94660"/>
  </p:normalViewPr>
  <p:slideViewPr>
    <p:cSldViewPr snapToGrid="0">
      <p:cViewPr>
        <p:scale>
          <a:sx n="150" d="100"/>
          <a:sy n="150" d="100"/>
        </p:scale>
        <p:origin x="18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3C0F6-6E76-4D6C-87AD-706649A93DC6}" type="doc">
      <dgm:prSet loTypeId="urn:microsoft.com/office/officeart/2011/layout/RadialPictureList" loCatId="picture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GB"/>
        </a:p>
      </dgm:t>
    </dgm:pt>
    <dgm:pt modelId="{02F10E26-8750-41D7-A3DA-0647C7CB8AB0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A07224-4AE5-49E4-9A58-E257C485324F}" type="parTrans" cxnId="{604EFBA7-F988-4C1E-881B-A156A48284B9}">
      <dgm:prSet/>
      <dgm:spPr/>
      <dgm:t>
        <a:bodyPr/>
        <a:lstStyle/>
        <a:p>
          <a:endParaRPr lang="en-GB"/>
        </a:p>
      </dgm:t>
    </dgm:pt>
    <dgm:pt modelId="{B1FAA791-5392-4A72-ADE3-661FB3D8224D}" type="sibTrans" cxnId="{604EFBA7-F988-4C1E-881B-A156A48284B9}">
      <dgm:prSet/>
      <dgm:spPr/>
      <dgm:t>
        <a:bodyPr/>
        <a:lstStyle/>
        <a:p>
          <a:endParaRPr lang="en-GB"/>
        </a:p>
      </dgm:t>
    </dgm:pt>
    <dgm:pt modelId="{197311E8-750B-4914-B169-4E2E559FE312}">
      <dgm:prSet phldrT="[Text]" phldr="1"/>
      <dgm:spPr/>
      <dgm:t>
        <a:bodyPr/>
        <a:lstStyle/>
        <a:p>
          <a:endParaRPr lang="en-GB" dirty="0"/>
        </a:p>
      </dgm:t>
    </dgm:pt>
    <dgm:pt modelId="{167E35FB-26E4-4E1A-8C0F-C8825EF4726D}" type="parTrans" cxnId="{64F72039-431A-43FA-8AED-C55D6E98FC0F}">
      <dgm:prSet/>
      <dgm:spPr/>
      <dgm:t>
        <a:bodyPr/>
        <a:lstStyle/>
        <a:p>
          <a:endParaRPr lang="en-GB"/>
        </a:p>
      </dgm:t>
    </dgm:pt>
    <dgm:pt modelId="{940DEB43-CA6D-47F2-8318-470BF473885F}" type="sibTrans" cxnId="{64F72039-431A-43FA-8AED-C55D6E98FC0F}">
      <dgm:prSet/>
      <dgm:spPr/>
      <dgm:t>
        <a:bodyPr/>
        <a:lstStyle/>
        <a:p>
          <a:endParaRPr lang="en-GB"/>
        </a:p>
      </dgm:t>
    </dgm:pt>
    <dgm:pt modelId="{3A226A79-2F19-46FE-BF24-9C6E0F58174C}">
      <dgm:prSet phldrT="[Text]"/>
      <dgm:spPr/>
      <dgm:t>
        <a:bodyPr/>
        <a:lstStyle/>
        <a:p>
          <a:endParaRPr lang="en-GB" dirty="0"/>
        </a:p>
      </dgm:t>
    </dgm:pt>
    <dgm:pt modelId="{AA2AD07C-C309-482D-B877-DC6A9C435D5D}" type="parTrans" cxnId="{9C420786-3C55-499A-8CF5-1046F48517A5}">
      <dgm:prSet/>
      <dgm:spPr/>
      <dgm:t>
        <a:bodyPr/>
        <a:lstStyle/>
        <a:p>
          <a:endParaRPr lang="en-GB"/>
        </a:p>
      </dgm:t>
    </dgm:pt>
    <dgm:pt modelId="{9566204E-E021-4569-AF7A-10A572C802D7}" type="sibTrans" cxnId="{9C420786-3C55-499A-8CF5-1046F48517A5}">
      <dgm:prSet/>
      <dgm:spPr/>
      <dgm:t>
        <a:bodyPr/>
        <a:lstStyle/>
        <a:p>
          <a:endParaRPr lang="en-GB"/>
        </a:p>
      </dgm:t>
    </dgm:pt>
    <dgm:pt modelId="{FDF780F5-BA35-4518-B24B-95A972583F1A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4026DD-411F-4B4B-AF25-A2067EE645CF}" type="parTrans" cxnId="{8469CCC1-F17B-45A9-837F-556BC4AC8144}">
      <dgm:prSet/>
      <dgm:spPr/>
      <dgm:t>
        <a:bodyPr/>
        <a:lstStyle/>
        <a:p>
          <a:endParaRPr lang="en-GB"/>
        </a:p>
      </dgm:t>
    </dgm:pt>
    <dgm:pt modelId="{5888A15E-146D-4046-9984-72A2426D2BC2}" type="sibTrans" cxnId="{8469CCC1-F17B-45A9-837F-556BC4AC8144}">
      <dgm:prSet/>
      <dgm:spPr/>
      <dgm:t>
        <a:bodyPr/>
        <a:lstStyle/>
        <a:p>
          <a:endParaRPr lang="en-GB"/>
        </a:p>
      </dgm:t>
    </dgm:pt>
    <dgm:pt modelId="{B78EB1B3-9AD6-4BE5-8815-34733497D777}">
      <dgm:prSet phldrT="[Text]"/>
      <dgm:spPr/>
      <dgm:t>
        <a:bodyPr/>
        <a:lstStyle/>
        <a:p>
          <a:endParaRPr lang="en-GB" dirty="0"/>
        </a:p>
      </dgm:t>
    </dgm:pt>
    <dgm:pt modelId="{19F85934-76BC-40B7-9ACF-9DB25EB81EA7}" type="parTrans" cxnId="{3FE34D67-951B-47BC-BB52-31CCCF83C861}">
      <dgm:prSet/>
      <dgm:spPr/>
      <dgm:t>
        <a:bodyPr/>
        <a:lstStyle/>
        <a:p>
          <a:endParaRPr lang="en-GB"/>
        </a:p>
      </dgm:t>
    </dgm:pt>
    <dgm:pt modelId="{E298654D-9D99-444D-A659-84124DC4BB34}" type="sibTrans" cxnId="{3FE34D67-951B-47BC-BB52-31CCCF83C861}">
      <dgm:prSet/>
      <dgm:spPr/>
      <dgm:t>
        <a:bodyPr/>
        <a:lstStyle/>
        <a:p>
          <a:endParaRPr lang="en-GB"/>
        </a:p>
      </dgm:t>
    </dgm:pt>
    <dgm:pt modelId="{F1F692D7-D5DD-4697-AB61-16F1CF629798}">
      <dgm:prSet phldrT="[Text]" phldr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5D0497C8-89EC-4EE2-AF0D-45280BB757A7}" type="sibTrans" cxnId="{12D286E0-3D88-4AC6-8760-3E733D3DC33F}">
      <dgm:prSet/>
      <dgm:spPr/>
      <dgm:t>
        <a:bodyPr/>
        <a:lstStyle/>
        <a:p>
          <a:endParaRPr lang="en-GB"/>
        </a:p>
      </dgm:t>
    </dgm:pt>
    <dgm:pt modelId="{6D2BA742-F156-44BB-B2C0-F88DF7C25CD3}" type="parTrans" cxnId="{12D286E0-3D88-4AC6-8760-3E733D3DC33F}">
      <dgm:prSet/>
      <dgm:spPr/>
      <dgm:t>
        <a:bodyPr/>
        <a:lstStyle/>
        <a:p>
          <a:endParaRPr lang="en-GB"/>
        </a:p>
      </dgm:t>
    </dgm:pt>
    <dgm:pt modelId="{302F6155-4F08-4311-B3FA-8AE09EDEB989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2CF26D-D445-4481-92F1-B15D58BDF69D}" type="parTrans" cxnId="{154B296C-43DE-412B-8EE3-6169C0C727A9}">
      <dgm:prSet/>
      <dgm:spPr/>
      <dgm:t>
        <a:bodyPr/>
        <a:lstStyle/>
        <a:p>
          <a:endParaRPr lang="en-GB"/>
        </a:p>
      </dgm:t>
    </dgm:pt>
    <dgm:pt modelId="{4CAA0ED5-EF20-48CB-8C2B-9C01F4430190}" type="sibTrans" cxnId="{154B296C-43DE-412B-8EE3-6169C0C727A9}">
      <dgm:prSet/>
      <dgm:spPr/>
      <dgm:t>
        <a:bodyPr/>
        <a:lstStyle/>
        <a:p>
          <a:endParaRPr lang="en-GB"/>
        </a:p>
      </dgm:t>
    </dgm:pt>
    <dgm:pt modelId="{653B0460-CD6C-464F-BE81-88339150B48B}">
      <dgm:prSet phldrT="[Text]" phldr="1"/>
      <dgm:spPr/>
      <dgm:t>
        <a:bodyPr/>
        <a:lstStyle/>
        <a:p>
          <a:endParaRPr lang="en-GB" dirty="0"/>
        </a:p>
      </dgm:t>
    </dgm:pt>
    <dgm:pt modelId="{BEDF3C70-CE27-4228-827C-018CEC957DFC}" type="parTrans" cxnId="{4B8091F5-0412-44E1-B08E-D259B8D196FD}">
      <dgm:prSet/>
      <dgm:spPr/>
      <dgm:t>
        <a:bodyPr/>
        <a:lstStyle/>
        <a:p>
          <a:endParaRPr lang="en-GB"/>
        </a:p>
      </dgm:t>
    </dgm:pt>
    <dgm:pt modelId="{E0765BE9-08F2-4EFC-92B1-E1A785F57BFE}" type="sibTrans" cxnId="{4B8091F5-0412-44E1-B08E-D259B8D196FD}">
      <dgm:prSet/>
      <dgm:spPr/>
      <dgm:t>
        <a:bodyPr/>
        <a:lstStyle/>
        <a:p>
          <a:endParaRPr lang="en-GB"/>
        </a:p>
      </dgm:t>
    </dgm:pt>
    <dgm:pt modelId="{5FA56882-DDBD-45ED-AA2C-B3F2D41E9BFF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B89695-56DF-4F23-BED6-302768AAC428}" type="sibTrans" cxnId="{1B1282D3-5462-4829-856B-46A1A0D3310A}">
      <dgm:prSet/>
      <dgm:spPr/>
      <dgm:t>
        <a:bodyPr/>
        <a:lstStyle/>
        <a:p>
          <a:endParaRPr lang="en-GB"/>
        </a:p>
      </dgm:t>
    </dgm:pt>
    <dgm:pt modelId="{3FD9DB44-E4AC-454C-9C1F-63E0A36BDC80}" type="parTrans" cxnId="{1B1282D3-5462-4829-856B-46A1A0D3310A}">
      <dgm:prSet/>
      <dgm:spPr/>
      <dgm:t>
        <a:bodyPr/>
        <a:lstStyle/>
        <a:p>
          <a:endParaRPr lang="en-GB"/>
        </a:p>
      </dgm:t>
    </dgm:pt>
    <dgm:pt modelId="{01C0F3EA-6B93-4005-A9EF-7B00C5701639}" type="pres">
      <dgm:prSet presAssocID="{E833C0F6-6E76-4D6C-87AD-706649A93DC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9A846AF8-E41C-4EAC-BC6B-AC6E5A1265B7}" type="pres">
      <dgm:prSet presAssocID="{F1F692D7-D5DD-4697-AB61-16F1CF629798}" presName="Parent" presStyleLbl="node1" presStyleIdx="0" presStyleCnt="2" custLinFactNeighborX="-34365" custLinFactNeighborY="8345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F4C52ABA-87C7-496F-92DC-D219A8B845AB}" type="pres">
      <dgm:prSet presAssocID="{5FA56882-DDBD-45ED-AA2C-B3F2D41E9BFF}" presName="Accent" presStyleLbl="node1" presStyleIdx="1" presStyleCnt="2"/>
      <dgm:spPr>
        <a:solidFill>
          <a:srgbClr val="F2A11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6CDC308E-D98B-47AA-A5B6-043DCAB5733B}" type="pres">
      <dgm:prSet presAssocID="{5FA56882-DDBD-45ED-AA2C-B3F2D41E9BFF}" presName="Image1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39EF9A1F-B7DE-4B07-A35C-E205570053F6}" type="pres">
      <dgm:prSet presAssocID="{5FA56882-DDBD-45ED-AA2C-B3F2D41E9BFF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18976B-12E6-4CCD-B5DA-1AFCE502D8E6}" type="pres">
      <dgm:prSet presAssocID="{02F10E26-8750-41D7-A3DA-0647C7CB8AB0}" presName="Image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FDDCC26C-9B5A-449B-86A9-C8BAC1030F92}" type="pres">
      <dgm:prSet presAssocID="{02F10E26-8750-41D7-A3DA-0647C7CB8AB0}" presName="Image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12A89820-8485-48D9-BA42-D6FC786C40BB}" type="pres">
      <dgm:prSet presAssocID="{02F10E26-8750-41D7-A3DA-0647C7CB8AB0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D71DE5-2D3D-4EFC-8FB9-51F2E1DE7822}" type="pres">
      <dgm:prSet presAssocID="{302F6155-4F08-4311-B3FA-8AE09EDEB989}" presName="Image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1B552E1-CBEC-4099-8F60-9C56F5013E6E}" type="pres">
      <dgm:prSet presAssocID="{302F6155-4F08-4311-B3FA-8AE09EDEB989}" presName="Image" presStyleLbl="f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47DAB43F-7235-4EBC-A0A4-AC772057769A}" type="pres">
      <dgm:prSet presAssocID="{302F6155-4F08-4311-B3FA-8AE09EDEB989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C4FEA-21AE-427D-9060-6F435650021F}" type="pres">
      <dgm:prSet presAssocID="{FDF780F5-BA35-4518-B24B-95A972583F1A}" presName="Image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734C809-7514-4CFC-9A24-7036DBFB5D65}" type="pres">
      <dgm:prSet presAssocID="{FDF780F5-BA35-4518-B24B-95A972583F1A}" presName="Image" presStyleLbl="fgImgPlace1" presStyleIdx="3" presStyleCnt="4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7EC654F8-B17F-4A2B-A72D-2A2C320E847B}" type="pres">
      <dgm:prSet presAssocID="{FDF780F5-BA35-4518-B24B-95A972583F1A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1948090-1DD0-4F59-B86B-ED2D16EF4DBA}" type="presOf" srcId="{F1F692D7-D5DD-4697-AB61-16F1CF629798}" destId="{9A846AF8-E41C-4EAC-BC6B-AC6E5A1265B7}" srcOrd="0" destOrd="0" presId="urn:microsoft.com/office/officeart/2011/layout/RadialPictureList"/>
    <dgm:cxn modelId="{C0C4943D-F727-4A77-801A-C1A01E9FEAA2}" type="presOf" srcId="{E833C0F6-6E76-4D6C-87AD-706649A93DC6}" destId="{01C0F3EA-6B93-4005-A9EF-7B00C5701639}" srcOrd="0" destOrd="0" presId="urn:microsoft.com/office/officeart/2011/layout/RadialPictureList"/>
    <dgm:cxn modelId="{BD9F635B-65B3-4DDF-8545-CAC97C48AEB6}" type="presOf" srcId="{02F10E26-8750-41D7-A3DA-0647C7CB8AB0}" destId="{12A89820-8485-48D9-BA42-D6FC786C40BB}" srcOrd="0" destOrd="0" presId="urn:microsoft.com/office/officeart/2011/layout/RadialPictureList"/>
    <dgm:cxn modelId="{12D286E0-3D88-4AC6-8760-3E733D3DC33F}" srcId="{E833C0F6-6E76-4D6C-87AD-706649A93DC6}" destId="{F1F692D7-D5DD-4697-AB61-16F1CF629798}" srcOrd="0" destOrd="0" parTransId="{6D2BA742-F156-44BB-B2C0-F88DF7C25CD3}" sibTransId="{5D0497C8-89EC-4EE2-AF0D-45280BB757A7}"/>
    <dgm:cxn modelId="{8469CCC1-F17B-45A9-837F-556BC4AC8144}" srcId="{F1F692D7-D5DD-4697-AB61-16F1CF629798}" destId="{FDF780F5-BA35-4518-B24B-95A972583F1A}" srcOrd="3" destOrd="0" parTransId="{2E4026DD-411F-4B4B-AF25-A2067EE645CF}" sibTransId="{5888A15E-146D-4046-9984-72A2426D2BC2}"/>
    <dgm:cxn modelId="{3FE34D67-951B-47BC-BB52-31CCCF83C861}" srcId="{F1F692D7-D5DD-4697-AB61-16F1CF629798}" destId="{B78EB1B3-9AD6-4BE5-8815-34733497D777}" srcOrd="4" destOrd="0" parTransId="{19F85934-76BC-40B7-9ACF-9DB25EB81EA7}" sibTransId="{E298654D-9D99-444D-A659-84124DC4BB34}"/>
    <dgm:cxn modelId="{64F72039-431A-43FA-8AED-C55D6E98FC0F}" srcId="{3A226A79-2F19-46FE-BF24-9C6E0F58174C}" destId="{197311E8-750B-4914-B169-4E2E559FE312}" srcOrd="0" destOrd="0" parTransId="{167E35FB-26E4-4E1A-8C0F-C8825EF4726D}" sibTransId="{940DEB43-CA6D-47F2-8318-470BF473885F}"/>
    <dgm:cxn modelId="{4CE2CDFF-2159-4CFF-80F0-E90A83E51E3A}" type="presOf" srcId="{FDF780F5-BA35-4518-B24B-95A972583F1A}" destId="{7EC654F8-B17F-4A2B-A72D-2A2C320E847B}" srcOrd="0" destOrd="0" presId="urn:microsoft.com/office/officeart/2011/layout/RadialPictureList"/>
    <dgm:cxn modelId="{1B1282D3-5462-4829-856B-46A1A0D3310A}" srcId="{F1F692D7-D5DD-4697-AB61-16F1CF629798}" destId="{5FA56882-DDBD-45ED-AA2C-B3F2D41E9BFF}" srcOrd="0" destOrd="0" parTransId="{3FD9DB44-E4AC-454C-9C1F-63E0A36BDC80}" sibTransId="{10B89695-56DF-4F23-BED6-302768AAC428}"/>
    <dgm:cxn modelId="{604EFBA7-F988-4C1E-881B-A156A48284B9}" srcId="{F1F692D7-D5DD-4697-AB61-16F1CF629798}" destId="{02F10E26-8750-41D7-A3DA-0647C7CB8AB0}" srcOrd="1" destOrd="0" parTransId="{10A07224-4AE5-49E4-9A58-E257C485324F}" sibTransId="{B1FAA791-5392-4A72-ADE3-661FB3D8224D}"/>
    <dgm:cxn modelId="{154B296C-43DE-412B-8EE3-6169C0C727A9}" srcId="{F1F692D7-D5DD-4697-AB61-16F1CF629798}" destId="{302F6155-4F08-4311-B3FA-8AE09EDEB989}" srcOrd="2" destOrd="0" parTransId="{2E2CF26D-D445-4481-92F1-B15D58BDF69D}" sibTransId="{4CAA0ED5-EF20-48CB-8C2B-9C01F4430190}"/>
    <dgm:cxn modelId="{5F687F4A-A38F-4EEE-B282-10BA2072E621}" type="presOf" srcId="{302F6155-4F08-4311-B3FA-8AE09EDEB989}" destId="{47DAB43F-7235-4EBC-A0A4-AC772057769A}" srcOrd="0" destOrd="0" presId="urn:microsoft.com/office/officeart/2011/layout/RadialPictureList"/>
    <dgm:cxn modelId="{E036829A-D611-459C-A50E-C9E486C327B3}" type="presOf" srcId="{5FA56882-DDBD-45ED-AA2C-B3F2D41E9BFF}" destId="{39EF9A1F-B7DE-4B07-A35C-E205570053F6}" srcOrd="0" destOrd="0" presId="urn:microsoft.com/office/officeart/2011/layout/RadialPictureList"/>
    <dgm:cxn modelId="{4B8091F5-0412-44E1-B08E-D259B8D196FD}" srcId="{E833C0F6-6E76-4D6C-87AD-706649A93DC6}" destId="{653B0460-CD6C-464F-BE81-88339150B48B}" srcOrd="2" destOrd="0" parTransId="{BEDF3C70-CE27-4228-827C-018CEC957DFC}" sibTransId="{E0765BE9-08F2-4EFC-92B1-E1A785F57BFE}"/>
    <dgm:cxn modelId="{9C420786-3C55-499A-8CF5-1046F48517A5}" srcId="{E833C0F6-6E76-4D6C-87AD-706649A93DC6}" destId="{3A226A79-2F19-46FE-BF24-9C6E0F58174C}" srcOrd="1" destOrd="0" parTransId="{AA2AD07C-C309-482D-B877-DC6A9C435D5D}" sibTransId="{9566204E-E021-4569-AF7A-10A572C802D7}"/>
    <dgm:cxn modelId="{1C5397AC-177A-47B2-B69A-8AA3582A0130}" type="presParOf" srcId="{01C0F3EA-6B93-4005-A9EF-7B00C5701639}" destId="{9A846AF8-E41C-4EAC-BC6B-AC6E5A1265B7}" srcOrd="0" destOrd="0" presId="urn:microsoft.com/office/officeart/2011/layout/RadialPictureList"/>
    <dgm:cxn modelId="{4DF79FB3-AF5E-41C3-BA18-0EA28998F4DD}" type="presParOf" srcId="{01C0F3EA-6B93-4005-A9EF-7B00C5701639}" destId="{F4C52ABA-87C7-496F-92DC-D219A8B845AB}" srcOrd="1" destOrd="0" presId="urn:microsoft.com/office/officeart/2011/layout/RadialPictureList"/>
    <dgm:cxn modelId="{744B99DA-4C2D-4EAC-BAF3-15B30E8CDC67}" type="presParOf" srcId="{01C0F3EA-6B93-4005-A9EF-7B00C5701639}" destId="{6CDC308E-D98B-47AA-A5B6-043DCAB5733B}" srcOrd="2" destOrd="0" presId="urn:microsoft.com/office/officeart/2011/layout/RadialPictureList"/>
    <dgm:cxn modelId="{30672C93-CE88-4C1C-A3BC-7093AF3C59E6}" type="presParOf" srcId="{01C0F3EA-6B93-4005-A9EF-7B00C5701639}" destId="{39EF9A1F-B7DE-4B07-A35C-E205570053F6}" srcOrd="3" destOrd="0" presId="urn:microsoft.com/office/officeart/2011/layout/RadialPictureList"/>
    <dgm:cxn modelId="{0D9FAFF6-0B13-48DA-AFFE-1711010990EB}" type="presParOf" srcId="{01C0F3EA-6B93-4005-A9EF-7B00C5701639}" destId="{3A18976B-12E6-4CCD-B5DA-1AFCE502D8E6}" srcOrd="4" destOrd="0" presId="urn:microsoft.com/office/officeart/2011/layout/RadialPictureList"/>
    <dgm:cxn modelId="{0D581435-2DBC-4691-B0FD-7BD324A674A5}" type="presParOf" srcId="{3A18976B-12E6-4CCD-B5DA-1AFCE502D8E6}" destId="{FDDCC26C-9B5A-449B-86A9-C8BAC1030F92}" srcOrd="0" destOrd="0" presId="urn:microsoft.com/office/officeart/2011/layout/RadialPictureList"/>
    <dgm:cxn modelId="{6B9318A8-E780-4399-9A79-2A4D1A8D7DB5}" type="presParOf" srcId="{01C0F3EA-6B93-4005-A9EF-7B00C5701639}" destId="{12A89820-8485-48D9-BA42-D6FC786C40BB}" srcOrd="5" destOrd="0" presId="urn:microsoft.com/office/officeart/2011/layout/RadialPictureList"/>
    <dgm:cxn modelId="{903C0292-9C4E-4EA0-A395-CFDC25D2694F}" type="presParOf" srcId="{01C0F3EA-6B93-4005-A9EF-7B00C5701639}" destId="{A5D71DE5-2D3D-4EFC-8FB9-51F2E1DE7822}" srcOrd="6" destOrd="0" presId="urn:microsoft.com/office/officeart/2011/layout/RadialPictureList"/>
    <dgm:cxn modelId="{1D79CDAE-C2D4-449C-9326-463040B36074}" type="presParOf" srcId="{A5D71DE5-2D3D-4EFC-8FB9-51F2E1DE7822}" destId="{31B552E1-CBEC-4099-8F60-9C56F5013E6E}" srcOrd="0" destOrd="0" presId="urn:microsoft.com/office/officeart/2011/layout/RadialPictureList"/>
    <dgm:cxn modelId="{0B5349C1-634B-4E48-BC45-2139A7B73AA5}" type="presParOf" srcId="{01C0F3EA-6B93-4005-A9EF-7B00C5701639}" destId="{47DAB43F-7235-4EBC-A0A4-AC772057769A}" srcOrd="7" destOrd="0" presId="urn:microsoft.com/office/officeart/2011/layout/RadialPictureList"/>
    <dgm:cxn modelId="{10D2DD98-29DF-4F18-BAC4-A4C709950875}" type="presParOf" srcId="{01C0F3EA-6B93-4005-A9EF-7B00C5701639}" destId="{15CC4FEA-21AE-427D-9060-6F435650021F}" srcOrd="8" destOrd="0" presId="urn:microsoft.com/office/officeart/2011/layout/RadialPictureList"/>
    <dgm:cxn modelId="{E6C9ADE2-DFA8-4A1F-9E89-362314D44323}" type="presParOf" srcId="{15CC4FEA-21AE-427D-9060-6F435650021F}" destId="{3734C809-7514-4CFC-9A24-7036DBFB5D65}" srcOrd="0" destOrd="0" presId="urn:microsoft.com/office/officeart/2011/layout/RadialPictureList"/>
    <dgm:cxn modelId="{0508C369-5303-464F-A7DD-05B63DEEA9DD}" type="presParOf" srcId="{01C0F3EA-6B93-4005-A9EF-7B00C5701639}" destId="{7EC654F8-B17F-4A2B-A72D-2A2C320E847B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33C0F6-6E76-4D6C-87AD-706649A93DC6}" type="doc">
      <dgm:prSet loTypeId="urn:microsoft.com/office/officeart/2011/layout/RadialPictureList" loCatId="picture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GB"/>
        </a:p>
      </dgm:t>
    </dgm:pt>
    <dgm:pt modelId="{02F10E26-8750-41D7-A3DA-0647C7CB8AB0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A07224-4AE5-49E4-9A58-E257C485324F}" type="parTrans" cxnId="{604EFBA7-F988-4C1E-881B-A156A48284B9}">
      <dgm:prSet/>
      <dgm:spPr/>
      <dgm:t>
        <a:bodyPr/>
        <a:lstStyle/>
        <a:p>
          <a:endParaRPr lang="en-GB"/>
        </a:p>
      </dgm:t>
    </dgm:pt>
    <dgm:pt modelId="{B1FAA791-5392-4A72-ADE3-661FB3D8224D}" type="sibTrans" cxnId="{604EFBA7-F988-4C1E-881B-A156A48284B9}">
      <dgm:prSet/>
      <dgm:spPr/>
      <dgm:t>
        <a:bodyPr/>
        <a:lstStyle/>
        <a:p>
          <a:endParaRPr lang="en-GB"/>
        </a:p>
      </dgm:t>
    </dgm:pt>
    <dgm:pt modelId="{197311E8-750B-4914-B169-4E2E559FE312}">
      <dgm:prSet phldrT="[Text]" phldr="1"/>
      <dgm:spPr/>
      <dgm:t>
        <a:bodyPr/>
        <a:lstStyle/>
        <a:p>
          <a:endParaRPr lang="en-GB" dirty="0"/>
        </a:p>
      </dgm:t>
    </dgm:pt>
    <dgm:pt modelId="{167E35FB-26E4-4E1A-8C0F-C8825EF4726D}" type="parTrans" cxnId="{64F72039-431A-43FA-8AED-C55D6E98FC0F}">
      <dgm:prSet/>
      <dgm:spPr/>
      <dgm:t>
        <a:bodyPr/>
        <a:lstStyle/>
        <a:p>
          <a:endParaRPr lang="en-GB"/>
        </a:p>
      </dgm:t>
    </dgm:pt>
    <dgm:pt modelId="{940DEB43-CA6D-47F2-8318-470BF473885F}" type="sibTrans" cxnId="{64F72039-431A-43FA-8AED-C55D6E98FC0F}">
      <dgm:prSet/>
      <dgm:spPr/>
      <dgm:t>
        <a:bodyPr/>
        <a:lstStyle/>
        <a:p>
          <a:endParaRPr lang="en-GB"/>
        </a:p>
      </dgm:t>
    </dgm:pt>
    <dgm:pt modelId="{3A226A79-2F19-46FE-BF24-9C6E0F58174C}">
      <dgm:prSet phldrT="[Text]"/>
      <dgm:spPr/>
      <dgm:t>
        <a:bodyPr/>
        <a:lstStyle/>
        <a:p>
          <a:endParaRPr lang="en-GB" dirty="0"/>
        </a:p>
      </dgm:t>
    </dgm:pt>
    <dgm:pt modelId="{AA2AD07C-C309-482D-B877-DC6A9C435D5D}" type="parTrans" cxnId="{9C420786-3C55-499A-8CF5-1046F48517A5}">
      <dgm:prSet/>
      <dgm:spPr/>
      <dgm:t>
        <a:bodyPr/>
        <a:lstStyle/>
        <a:p>
          <a:endParaRPr lang="en-GB"/>
        </a:p>
      </dgm:t>
    </dgm:pt>
    <dgm:pt modelId="{9566204E-E021-4569-AF7A-10A572C802D7}" type="sibTrans" cxnId="{9C420786-3C55-499A-8CF5-1046F48517A5}">
      <dgm:prSet/>
      <dgm:spPr/>
      <dgm:t>
        <a:bodyPr/>
        <a:lstStyle/>
        <a:p>
          <a:endParaRPr lang="en-GB"/>
        </a:p>
      </dgm:t>
    </dgm:pt>
    <dgm:pt modelId="{FDF780F5-BA35-4518-B24B-95A972583F1A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4026DD-411F-4B4B-AF25-A2067EE645CF}" type="parTrans" cxnId="{8469CCC1-F17B-45A9-837F-556BC4AC8144}">
      <dgm:prSet/>
      <dgm:spPr/>
      <dgm:t>
        <a:bodyPr/>
        <a:lstStyle/>
        <a:p>
          <a:endParaRPr lang="en-GB"/>
        </a:p>
      </dgm:t>
    </dgm:pt>
    <dgm:pt modelId="{5888A15E-146D-4046-9984-72A2426D2BC2}" type="sibTrans" cxnId="{8469CCC1-F17B-45A9-837F-556BC4AC8144}">
      <dgm:prSet/>
      <dgm:spPr/>
      <dgm:t>
        <a:bodyPr/>
        <a:lstStyle/>
        <a:p>
          <a:endParaRPr lang="en-GB"/>
        </a:p>
      </dgm:t>
    </dgm:pt>
    <dgm:pt modelId="{B78EB1B3-9AD6-4BE5-8815-34733497D777}">
      <dgm:prSet phldrT="[Text]"/>
      <dgm:spPr/>
      <dgm:t>
        <a:bodyPr/>
        <a:lstStyle/>
        <a:p>
          <a:endParaRPr lang="en-GB" dirty="0"/>
        </a:p>
      </dgm:t>
    </dgm:pt>
    <dgm:pt modelId="{19F85934-76BC-40B7-9ACF-9DB25EB81EA7}" type="parTrans" cxnId="{3FE34D67-951B-47BC-BB52-31CCCF83C861}">
      <dgm:prSet/>
      <dgm:spPr/>
      <dgm:t>
        <a:bodyPr/>
        <a:lstStyle/>
        <a:p>
          <a:endParaRPr lang="en-GB"/>
        </a:p>
      </dgm:t>
    </dgm:pt>
    <dgm:pt modelId="{E298654D-9D99-444D-A659-84124DC4BB34}" type="sibTrans" cxnId="{3FE34D67-951B-47BC-BB52-31CCCF83C861}">
      <dgm:prSet/>
      <dgm:spPr/>
      <dgm:t>
        <a:bodyPr/>
        <a:lstStyle/>
        <a:p>
          <a:endParaRPr lang="en-GB"/>
        </a:p>
      </dgm:t>
    </dgm:pt>
    <dgm:pt modelId="{F1F692D7-D5DD-4697-AB61-16F1CF629798}">
      <dgm:prSet phldrT="[Text]" phldr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5D0497C8-89EC-4EE2-AF0D-45280BB757A7}" type="sibTrans" cxnId="{12D286E0-3D88-4AC6-8760-3E733D3DC33F}">
      <dgm:prSet/>
      <dgm:spPr/>
      <dgm:t>
        <a:bodyPr/>
        <a:lstStyle/>
        <a:p>
          <a:endParaRPr lang="en-GB"/>
        </a:p>
      </dgm:t>
    </dgm:pt>
    <dgm:pt modelId="{6D2BA742-F156-44BB-B2C0-F88DF7C25CD3}" type="parTrans" cxnId="{12D286E0-3D88-4AC6-8760-3E733D3DC33F}">
      <dgm:prSet/>
      <dgm:spPr/>
      <dgm:t>
        <a:bodyPr/>
        <a:lstStyle/>
        <a:p>
          <a:endParaRPr lang="en-GB"/>
        </a:p>
      </dgm:t>
    </dgm:pt>
    <dgm:pt modelId="{302F6155-4F08-4311-B3FA-8AE09EDEB989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2CF26D-D445-4481-92F1-B15D58BDF69D}" type="parTrans" cxnId="{154B296C-43DE-412B-8EE3-6169C0C727A9}">
      <dgm:prSet/>
      <dgm:spPr/>
      <dgm:t>
        <a:bodyPr/>
        <a:lstStyle/>
        <a:p>
          <a:endParaRPr lang="en-GB"/>
        </a:p>
      </dgm:t>
    </dgm:pt>
    <dgm:pt modelId="{4CAA0ED5-EF20-48CB-8C2B-9C01F4430190}" type="sibTrans" cxnId="{154B296C-43DE-412B-8EE3-6169C0C727A9}">
      <dgm:prSet/>
      <dgm:spPr/>
      <dgm:t>
        <a:bodyPr/>
        <a:lstStyle/>
        <a:p>
          <a:endParaRPr lang="en-GB"/>
        </a:p>
      </dgm:t>
    </dgm:pt>
    <dgm:pt modelId="{653B0460-CD6C-464F-BE81-88339150B48B}">
      <dgm:prSet phldrT="[Text]" phldr="1"/>
      <dgm:spPr/>
      <dgm:t>
        <a:bodyPr/>
        <a:lstStyle/>
        <a:p>
          <a:endParaRPr lang="en-GB" dirty="0"/>
        </a:p>
      </dgm:t>
    </dgm:pt>
    <dgm:pt modelId="{BEDF3C70-CE27-4228-827C-018CEC957DFC}" type="parTrans" cxnId="{4B8091F5-0412-44E1-B08E-D259B8D196FD}">
      <dgm:prSet/>
      <dgm:spPr/>
      <dgm:t>
        <a:bodyPr/>
        <a:lstStyle/>
        <a:p>
          <a:endParaRPr lang="en-GB"/>
        </a:p>
      </dgm:t>
    </dgm:pt>
    <dgm:pt modelId="{E0765BE9-08F2-4EFC-92B1-E1A785F57BFE}" type="sibTrans" cxnId="{4B8091F5-0412-44E1-B08E-D259B8D196FD}">
      <dgm:prSet/>
      <dgm:spPr/>
      <dgm:t>
        <a:bodyPr/>
        <a:lstStyle/>
        <a:p>
          <a:endParaRPr lang="en-GB"/>
        </a:p>
      </dgm:t>
    </dgm:pt>
    <dgm:pt modelId="{5FA56882-DDBD-45ED-AA2C-B3F2D41E9BFF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B89695-56DF-4F23-BED6-302768AAC428}" type="sibTrans" cxnId="{1B1282D3-5462-4829-856B-46A1A0D3310A}">
      <dgm:prSet/>
      <dgm:spPr/>
      <dgm:t>
        <a:bodyPr/>
        <a:lstStyle/>
        <a:p>
          <a:endParaRPr lang="en-GB"/>
        </a:p>
      </dgm:t>
    </dgm:pt>
    <dgm:pt modelId="{3FD9DB44-E4AC-454C-9C1F-63E0A36BDC80}" type="parTrans" cxnId="{1B1282D3-5462-4829-856B-46A1A0D3310A}">
      <dgm:prSet/>
      <dgm:spPr/>
      <dgm:t>
        <a:bodyPr/>
        <a:lstStyle/>
        <a:p>
          <a:endParaRPr lang="en-GB"/>
        </a:p>
      </dgm:t>
    </dgm:pt>
    <dgm:pt modelId="{01C0F3EA-6B93-4005-A9EF-7B00C5701639}" type="pres">
      <dgm:prSet presAssocID="{E833C0F6-6E76-4D6C-87AD-706649A93DC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9A846AF8-E41C-4EAC-BC6B-AC6E5A1265B7}" type="pres">
      <dgm:prSet presAssocID="{F1F692D7-D5DD-4697-AB61-16F1CF629798}" presName="Parent" presStyleLbl="node1" presStyleIdx="0" presStyleCnt="2" custLinFactNeighborX="-34365" custLinFactNeighborY="8345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F4C52ABA-87C7-496F-92DC-D219A8B845AB}" type="pres">
      <dgm:prSet presAssocID="{5FA56882-DDBD-45ED-AA2C-B3F2D41E9BFF}" presName="Accent" presStyleLbl="node1" presStyleIdx="1" presStyleCnt="2"/>
      <dgm:spPr>
        <a:solidFill>
          <a:srgbClr val="F2A11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6CDC308E-D98B-47AA-A5B6-043DCAB5733B}" type="pres">
      <dgm:prSet presAssocID="{5FA56882-DDBD-45ED-AA2C-B3F2D41E9BFF}" presName="Image1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39EF9A1F-B7DE-4B07-A35C-E205570053F6}" type="pres">
      <dgm:prSet presAssocID="{5FA56882-DDBD-45ED-AA2C-B3F2D41E9BFF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18976B-12E6-4CCD-B5DA-1AFCE502D8E6}" type="pres">
      <dgm:prSet presAssocID="{02F10E26-8750-41D7-A3DA-0647C7CB8AB0}" presName="Image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FDDCC26C-9B5A-449B-86A9-C8BAC1030F92}" type="pres">
      <dgm:prSet presAssocID="{02F10E26-8750-41D7-A3DA-0647C7CB8AB0}" presName="Image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12A89820-8485-48D9-BA42-D6FC786C40BB}" type="pres">
      <dgm:prSet presAssocID="{02F10E26-8750-41D7-A3DA-0647C7CB8AB0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D71DE5-2D3D-4EFC-8FB9-51F2E1DE7822}" type="pres">
      <dgm:prSet presAssocID="{302F6155-4F08-4311-B3FA-8AE09EDEB989}" presName="Image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1B552E1-CBEC-4099-8F60-9C56F5013E6E}" type="pres">
      <dgm:prSet presAssocID="{302F6155-4F08-4311-B3FA-8AE09EDEB989}" presName="Image" presStyleLbl="f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47DAB43F-7235-4EBC-A0A4-AC772057769A}" type="pres">
      <dgm:prSet presAssocID="{302F6155-4F08-4311-B3FA-8AE09EDEB989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C4FEA-21AE-427D-9060-6F435650021F}" type="pres">
      <dgm:prSet presAssocID="{FDF780F5-BA35-4518-B24B-95A972583F1A}" presName="Image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734C809-7514-4CFC-9A24-7036DBFB5D65}" type="pres">
      <dgm:prSet presAssocID="{FDF780F5-BA35-4518-B24B-95A972583F1A}" presName="Image" presStyleLbl="fgImgPlace1" presStyleIdx="3" presStyleCnt="4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7EC654F8-B17F-4A2B-A72D-2A2C320E847B}" type="pres">
      <dgm:prSet presAssocID="{FDF780F5-BA35-4518-B24B-95A972583F1A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441F65B-1FA1-42A2-A75A-80EE8C357EBF}" type="presOf" srcId="{302F6155-4F08-4311-B3FA-8AE09EDEB989}" destId="{47DAB43F-7235-4EBC-A0A4-AC772057769A}" srcOrd="0" destOrd="0" presId="urn:microsoft.com/office/officeart/2011/layout/RadialPictureList"/>
    <dgm:cxn modelId="{CB66A989-8B7B-4672-9B58-DD97F2CF2574}" type="presOf" srcId="{FDF780F5-BA35-4518-B24B-95A972583F1A}" destId="{7EC654F8-B17F-4A2B-A72D-2A2C320E847B}" srcOrd="0" destOrd="0" presId="urn:microsoft.com/office/officeart/2011/layout/RadialPictureList"/>
    <dgm:cxn modelId="{12D286E0-3D88-4AC6-8760-3E733D3DC33F}" srcId="{E833C0F6-6E76-4D6C-87AD-706649A93DC6}" destId="{F1F692D7-D5DD-4697-AB61-16F1CF629798}" srcOrd="0" destOrd="0" parTransId="{6D2BA742-F156-44BB-B2C0-F88DF7C25CD3}" sibTransId="{5D0497C8-89EC-4EE2-AF0D-45280BB757A7}"/>
    <dgm:cxn modelId="{8469CCC1-F17B-45A9-837F-556BC4AC8144}" srcId="{F1F692D7-D5DD-4697-AB61-16F1CF629798}" destId="{FDF780F5-BA35-4518-B24B-95A972583F1A}" srcOrd="3" destOrd="0" parTransId="{2E4026DD-411F-4B4B-AF25-A2067EE645CF}" sibTransId="{5888A15E-146D-4046-9984-72A2426D2BC2}"/>
    <dgm:cxn modelId="{3FE34D67-951B-47BC-BB52-31CCCF83C861}" srcId="{F1F692D7-D5DD-4697-AB61-16F1CF629798}" destId="{B78EB1B3-9AD6-4BE5-8815-34733497D777}" srcOrd="4" destOrd="0" parTransId="{19F85934-76BC-40B7-9ACF-9DB25EB81EA7}" sibTransId="{E298654D-9D99-444D-A659-84124DC4BB34}"/>
    <dgm:cxn modelId="{64F72039-431A-43FA-8AED-C55D6E98FC0F}" srcId="{3A226A79-2F19-46FE-BF24-9C6E0F58174C}" destId="{197311E8-750B-4914-B169-4E2E559FE312}" srcOrd="0" destOrd="0" parTransId="{167E35FB-26E4-4E1A-8C0F-C8825EF4726D}" sibTransId="{940DEB43-CA6D-47F2-8318-470BF473885F}"/>
    <dgm:cxn modelId="{110B596D-775D-4493-A717-E9AE6646F71A}" type="presOf" srcId="{F1F692D7-D5DD-4697-AB61-16F1CF629798}" destId="{9A846AF8-E41C-4EAC-BC6B-AC6E5A1265B7}" srcOrd="0" destOrd="0" presId="urn:microsoft.com/office/officeart/2011/layout/RadialPictureList"/>
    <dgm:cxn modelId="{1B1282D3-5462-4829-856B-46A1A0D3310A}" srcId="{F1F692D7-D5DD-4697-AB61-16F1CF629798}" destId="{5FA56882-DDBD-45ED-AA2C-B3F2D41E9BFF}" srcOrd="0" destOrd="0" parTransId="{3FD9DB44-E4AC-454C-9C1F-63E0A36BDC80}" sibTransId="{10B89695-56DF-4F23-BED6-302768AAC428}"/>
    <dgm:cxn modelId="{DDCBCA09-D68C-40B2-BCCF-FEF732B9CDF7}" type="presOf" srcId="{E833C0F6-6E76-4D6C-87AD-706649A93DC6}" destId="{01C0F3EA-6B93-4005-A9EF-7B00C5701639}" srcOrd="0" destOrd="0" presId="urn:microsoft.com/office/officeart/2011/layout/RadialPictureList"/>
    <dgm:cxn modelId="{604EFBA7-F988-4C1E-881B-A156A48284B9}" srcId="{F1F692D7-D5DD-4697-AB61-16F1CF629798}" destId="{02F10E26-8750-41D7-A3DA-0647C7CB8AB0}" srcOrd="1" destOrd="0" parTransId="{10A07224-4AE5-49E4-9A58-E257C485324F}" sibTransId="{B1FAA791-5392-4A72-ADE3-661FB3D8224D}"/>
    <dgm:cxn modelId="{B3D6F817-85CD-4CD1-9FAA-AA7D672260F9}" type="presOf" srcId="{5FA56882-DDBD-45ED-AA2C-B3F2D41E9BFF}" destId="{39EF9A1F-B7DE-4B07-A35C-E205570053F6}" srcOrd="0" destOrd="0" presId="urn:microsoft.com/office/officeart/2011/layout/RadialPictureList"/>
    <dgm:cxn modelId="{154B296C-43DE-412B-8EE3-6169C0C727A9}" srcId="{F1F692D7-D5DD-4697-AB61-16F1CF629798}" destId="{302F6155-4F08-4311-B3FA-8AE09EDEB989}" srcOrd="2" destOrd="0" parTransId="{2E2CF26D-D445-4481-92F1-B15D58BDF69D}" sibTransId="{4CAA0ED5-EF20-48CB-8C2B-9C01F4430190}"/>
    <dgm:cxn modelId="{4B8091F5-0412-44E1-B08E-D259B8D196FD}" srcId="{E833C0F6-6E76-4D6C-87AD-706649A93DC6}" destId="{653B0460-CD6C-464F-BE81-88339150B48B}" srcOrd="2" destOrd="0" parTransId="{BEDF3C70-CE27-4228-827C-018CEC957DFC}" sibTransId="{E0765BE9-08F2-4EFC-92B1-E1A785F57BFE}"/>
    <dgm:cxn modelId="{9C420786-3C55-499A-8CF5-1046F48517A5}" srcId="{E833C0F6-6E76-4D6C-87AD-706649A93DC6}" destId="{3A226A79-2F19-46FE-BF24-9C6E0F58174C}" srcOrd="1" destOrd="0" parTransId="{AA2AD07C-C309-482D-B877-DC6A9C435D5D}" sibTransId="{9566204E-E021-4569-AF7A-10A572C802D7}"/>
    <dgm:cxn modelId="{DE6BE0C9-2864-45D4-A7C4-6370EFEF5C30}" type="presOf" srcId="{02F10E26-8750-41D7-A3DA-0647C7CB8AB0}" destId="{12A89820-8485-48D9-BA42-D6FC786C40BB}" srcOrd="0" destOrd="0" presId="urn:microsoft.com/office/officeart/2011/layout/RadialPictureList"/>
    <dgm:cxn modelId="{EDE82494-3130-4367-B272-CF699AF4FD90}" type="presParOf" srcId="{01C0F3EA-6B93-4005-A9EF-7B00C5701639}" destId="{9A846AF8-E41C-4EAC-BC6B-AC6E5A1265B7}" srcOrd="0" destOrd="0" presId="urn:microsoft.com/office/officeart/2011/layout/RadialPictureList"/>
    <dgm:cxn modelId="{07C31FDE-9A71-42E5-AAE6-C9E31E458769}" type="presParOf" srcId="{01C0F3EA-6B93-4005-A9EF-7B00C5701639}" destId="{F4C52ABA-87C7-496F-92DC-D219A8B845AB}" srcOrd="1" destOrd="0" presId="urn:microsoft.com/office/officeart/2011/layout/RadialPictureList"/>
    <dgm:cxn modelId="{57C74716-E9C4-4501-9805-C1ADA6E69C5D}" type="presParOf" srcId="{01C0F3EA-6B93-4005-A9EF-7B00C5701639}" destId="{6CDC308E-D98B-47AA-A5B6-043DCAB5733B}" srcOrd="2" destOrd="0" presId="urn:microsoft.com/office/officeart/2011/layout/RadialPictureList"/>
    <dgm:cxn modelId="{BA0E0CFE-F8B9-425C-82EC-A413E2B1A275}" type="presParOf" srcId="{01C0F3EA-6B93-4005-A9EF-7B00C5701639}" destId="{39EF9A1F-B7DE-4B07-A35C-E205570053F6}" srcOrd="3" destOrd="0" presId="urn:microsoft.com/office/officeart/2011/layout/RadialPictureList"/>
    <dgm:cxn modelId="{7BCDD14E-25FC-4697-8E1B-7A0C8B0F5D89}" type="presParOf" srcId="{01C0F3EA-6B93-4005-A9EF-7B00C5701639}" destId="{3A18976B-12E6-4CCD-B5DA-1AFCE502D8E6}" srcOrd="4" destOrd="0" presId="urn:microsoft.com/office/officeart/2011/layout/RadialPictureList"/>
    <dgm:cxn modelId="{7A6A3410-98EE-45DA-9AA6-22B38EC6F63B}" type="presParOf" srcId="{3A18976B-12E6-4CCD-B5DA-1AFCE502D8E6}" destId="{FDDCC26C-9B5A-449B-86A9-C8BAC1030F92}" srcOrd="0" destOrd="0" presId="urn:microsoft.com/office/officeart/2011/layout/RadialPictureList"/>
    <dgm:cxn modelId="{470FC895-EFF1-4BB1-9AA2-5C225C36E1DB}" type="presParOf" srcId="{01C0F3EA-6B93-4005-A9EF-7B00C5701639}" destId="{12A89820-8485-48D9-BA42-D6FC786C40BB}" srcOrd="5" destOrd="0" presId="urn:microsoft.com/office/officeart/2011/layout/RadialPictureList"/>
    <dgm:cxn modelId="{3EBBE883-68F0-4590-A2B3-48F4077F1910}" type="presParOf" srcId="{01C0F3EA-6B93-4005-A9EF-7B00C5701639}" destId="{A5D71DE5-2D3D-4EFC-8FB9-51F2E1DE7822}" srcOrd="6" destOrd="0" presId="urn:microsoft.com/office/officeart/2011/layout/RadialPictureList"/>
    <dgm:cxn modelId="{8985505D-C15D-40B6-BD1C-36D25A8EB956}" type="presParOf" srcId="{A5D71DE5-2D3D-4EFC-8FB9-51F2E1DE7822}" destId="{31B552E1-CBEC-4099-8F60-9C56F5013E6E}" srcOrd="0" destOrd="0" presId="urn:microsoft.com/office/officeart/2011/layout/RadialPictureList"/>
    <dgm:cxn modelId="{6ED11186-0368-4D4C-80D9-365CB993C847}" type="presParOf" srcId="{01C0F3EA-6B93-4005-A9EF-7B00C5701639}" destId="{47DAB43F-7235-4EBC-A0A4-AC772057769A}" srcOrd="7" destOrd="0" presId="urn:microsoft.com/office/officeart/2011/layout/RadialPictureList"/>
    <dgm:cxn modelId="{7D8C22F1-6AD3-4686-9C98-89E944C8A1F7}" type="presParOf" srcId="{01C0F3EA-6B93-4005-A9EF-7B00C5701639}" destId="{15CC4FEA-21AE-427D-9060-6F435650021F}" srcOrd="8" destOrd="0" presId="urn:microsoft.com/office/officeart/2011/layout/RadialPictureList"/>
    <dgm:cxn modelId="{3B0510DB-8ED0-49E1-9F98-4179AAFA5264}" type="presParOf" srcId="{15CC4FEA-21AE-427D-9060-6F435650021F}" destId="{3734C809-7514-4CFC-9A24-7036DBFB5D65}" srcOrd="0" destOrd="0" presId="urn:microsoft.com/office/officeart/2011/layout/RadialPictureList"/>
    <dgm:cxn modelId="{8707D6B5-5912-458C-8E98-702775B05F9C}" type="presParOf" srcId="{01C0F3EA-6B93-4005-A9EF-7B00C5701639}" destId="{7EC654F8-B17F-4A2B-A72D-2A2C320E847B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33C0F6-6E76-4D6C-87AD-706649A93DC6}" type="doc">
      <dgm:prSet loTypeId="urn:microsoft.com/office/officeart/2011/layout/RadialPictureList" loCatId="picture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GB"/>
        </a:p>
      </dgm:t>
    </dgm:pt>
    <dgm:pt modelId="{02F10E26-8750-41D7-A3DA-0647C7CB8AB0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A07224-4AE5-49E4-9A58-E257C485324F}" type="parTrans" cxnId="{604EFBA7-F988-4C1E-881B-A156A48284B9}">
      <dgm:prSet/>
      <dgm:spPr/>
      <dgm:t>
        <a:bodyPr/>
        <a:lstStyle/>
        <a:p>
          <a:endParaRPr lang="en-GB"/>
        </a:p>
      </dgm:t>
    </dgm:pt>
    <dgm:pt modelId="{B1FAA791-5392-4A72-ADE3-661FB3D8224D}" type="sibTrans" cxnId="{604EFBA7-F988-4C1E-881B-A156A48284B9}">
      <dgm:prSet/>
      <dgm:spPr/>
      <dgm:t>
        <a:bodyPr/>
        <a:lstStyle/>
        <a:p>
          <a:endParaRPr lang="en-GB"/>
        </a:p>
      </dgm:t>
    </dgm:pt>
    <dgm:pt modelId="{197311E8-750B-4914-B169-4E2E559FE312}">
      <dgm:prSet phldrT="[Text]" phldr="1"/>
      <dgm:spPr/>
      <dgm:t>
        <a:bodyPr/>
        <a:lstStyle/>
        <a:p>
          <a:endParaRPr lang="en-GB" dirty="0"/>
        </a:p>
      </dgm:t>
    </dgm:pt>
    <dgm:pt modelId="{167E35FB-26E4-4E1A-8C0F-C8825EF4726D}" type="parTrans" cxnId="{64F72039-431A-43FA-8AED-C55D6E98FC0F}">
      <dgm:prSet/>
      <dgm:spPr/>
      <dgm:t>
        <a:bodyPr/>
        <a:lstStyle/>
        <a:p>
          <a:endParaRPr lang="en-GB"/>
        </a:p>
      </dgm:t>
    </dgm:pt>
    <dgm:pt modelId="{940DEB43-CA6D-47F2-8318-470BF473885F}" type="sibTrans" cxnId="{64F72039-431A-43FA-8AED-C55D6E98FC0F}">
      <dgm:prSet/>
      <dgm:spPr/>
      <dgm:t>
        <a:bodyPr/>
        <a:lstStyle/>
        <a:p>
          <a:endParaRPr lang="en-GB"/>
        </a:p>
      </dgm:t>
    </dgm:pt>
    <dgm:pt modelId="{3A226A79-2F19-46FE-BF24-9C6E0F58174C}">
      <dgm:prSet phldrT="[Text]"/>
      <dgm:spPr/>
      <dgm:t>
        <a:bodyPr/>
        <a:lstStyle/>
        <a:p>
          <a:endParaRPr lang="en-GB" dirty="0"/>
        </a:p>
      </dgm:t>
    </dgm:pt>
    <dgm:pt modelId="{AA2AD07C-C309-482D-B877-DC6A9C435D5D}" type="parTrans" cxnId="{9C420786-3C55-499A-8CF5-1046F48517A5}">
      <dgm:prSet/>
      <dgm:spPr/>
      <dgm:t>
        <a:bodyPr/>
        <a:lstStyle/>
        <a:p>
          <a:endParaRPr lang="en-GB"/>
        </a:p>
      </dgm:t>
    </dgm:pt>
    <dgm:pt modelId="{9566204E-E021-4569-AF7A-10A572C802D7}" type="sibTrans" cxnId="{9C420786-3C55-499A-8CF5-1046F48517A5}">
      <dgm:prSet/>
      <dgm:spPr/>
      <dgm:t>
        <a:bodyPr/>
        <a:lstStyle/>
        <a:p>
          <a:endParaRPr lang="en-GB"/>
        </a:p>
      </dgm:t>
    </dgm:pt>
    <dgm:pt modelId="{FDF780F5-BA35-4518-B24B-95A972583F1A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4026DD-411F-4B4B-AF25-A2067EE645CF}" type="parTrans" cxnId="{8469CCC1-F17B-45A9-837F-556BC4AC8144}">
      <dgm:prSet/>
      <dgm:spPr/>
      <dgm:t>
        <a:bodyPr/>
        <a:lstStyle/>
        <a:p>
          <a:endParaRPr lang="en-GB"/>
        </a:p>
      </dgm:t>
    </dgm:pt>
    <dgm:pt modelId="{5888A15E-146D-4046-9984-72A2426D2BC2}" type="sibTrans" cxnId="{8469CCC1-F17B-45A9-837F-556BC4AC8144}">
      <dgm:prSet/>
      <dgm:spPr/>
      <dgm:t>
        <a:bodyPr/>
        <a:lstStyle/>
        <a:p>
          <a:endParaRPr lang="en-GB"/>
        </a:p>
      </dgm:t>
    </dgm:pt>
    <dgm:pt modelId="{B78EB1B3-9AD6-4BE5-8815-34733497D777}">
      <dgm:prSet phldrT="[Text]"/>
      <dgm:spPr/>
      <dgm:t>
        <a:bodyPr/>
        <a:lstStyle/>
        <a:p>
          <a:endParaRPr lang="en-GB" dirty="0"/>
        </a:p>
      </dgm:t>
    </dgm:pt>
    <dgm:pt modelId="{19F85934-76BC-40B7-9ACF-9DB25EB81EA7}" type="parTrans" cxnId="{3FE34D67-951B-47BC-BB52-31CCCF83C861}">
      <dgm:prSet/>
      <dgm:spPr/>
      <dgm:t>
        <a:bodyPr/>
        <a:lstStyle/>
        <a:p>
          <a:endParaRPr lang="en-GB"/>
        </a:p>
      </dgm:t>
    </dgm:pt>
    <dgm:pt modelId="{E298654D-9D99-444D-A659-84124DC4BB34}" type="sibTrans" cxnId="{3FE34D67-951B-47BC-BB52-31CCCF83C861}">
      <dgm:prSet/>
      <dgm:spPr/>
      <dgm:t>
        <a:bodyPr/>
        <a:lstStyle/>
        <a:p>
          <a:endParaRPr lang="en-GB"/>
        </a:p>
      </dgm:t>
    </dgm:pt>
    <dgm:pt modelId="{F1F692D7-D5DD-4697-AB61-16F1CF629798}">
      <dgm:prSet phldrT="[Text]" phldr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5D0497C8-89EC-4EE2-AF0D-45280BB757A7}" type="sibTrans" cxnId="{12D286E0-3D88-4AC6-8760-3E733D3DC33F}">
      <dgm:prSet/>
      <dgm:spPr/>
      <dgm:t>
        <a:bodyPr/>
        <a:lstStyle/>
        <a:p>
          <a:endParaRPr lang="en-GB"/>
        </a:p>
      </dgm:t>
    </dgm:pt>
    <dgm:pt modelId="{6D2BA742-F156-44BB-B2C0-F88DF7C25CD3}" type="parTrans" cxnId="{12D286E0-3D88-4AC6-8760-3E733D3DC33F}">
      <dgm:prSet/>
      <dgm:spPr/>
      <dgm:t>
        <a:bodyPr/>
        <a:lstStyle/>
        <a:p>
          <a:endParaRPr lang="en-GB"/>
        </a:p>
      </dgm:t>
    </dgm:pt>
    <dgm:pt modelId="{302F6155-4F08-4311-B3FA-8AE09EDEB989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2CF26D-D445-4481-92F1-B15D58BDF69D}" type="parTrans" cxnId="{154B296C-43DE-412B-8EE3-6169C0C727A9}">
      <dgm:prSet/>
      <dgm:spPr/>
      <dgm:t>
        <a:bodyPr/>
        <a:lstStyle/>
        <a:p>
          <a:endParaRPr lang="en-GB"/>
        </a:p>
      </dgm:t>
    </dgm:pt>
    <dgm:pt modelId="{4CAA0ED5-EF20-48CB-8C2B-9C01F4430190}" type="sibTrans" cxnId="{154B296C-43DE-412B-8EE3-6169C0C727A9}">
      <dgm:prSet/>
      <dgm:spPr/>
      <dgm:t>
        <a:bodyPr/>
        <a:lstStyle/>
        <a:p>
          <a:endParaRPr lang="en-GB"/>
        </a:p>
      </dgm:t>
    </dgm:pt>
    <dgm:pt modelId="{653B0460-CD6C-464F-BE81-88339150B48B}">
      <dgm:prSet phldrT="[Text]" phldr="1"/>
      <dgm:spPr/>
      <dgm:t>
        <a:bodyPr/>
        <a:lstStyle/>
        <a:p>
          <a:endParaRPr lang="en-GB" dirty="0"/>
        </a:p>
      </dgm:t>
    </dgm:pt>
    <dgm:pt modelId="{BEDF3C70-CE27-4228-827C-018CEC957DFC}" type="parTrans" cxnId="{4B8091F5-0412-44E1-B08E-D259B8D196FD}">
      <dgm:prSet/>
      <dgm:spPr/>
      <dgm:t>
        <a:bodyPr/>
        <a:lstStyle/>
        <a:p>
          <a:endParaRPr lang="en-GB"/>
        </a:p>
      </dgm:t>
    </dgm:pt>
    <dgm:pt modelId="{E0765BE9-08F2-4EFC-92B1-E1A785F57BFE}" type="sibTrans" cxnId="{4B8091F5-0412-44E1-B08E-D259B8D196FD}">
      <dgm:prSet/>
      <dgm:spPr/>
      <dgm:t>
        <a:bodyPr/>
        <a:lstStyle/>
        <a:p>
          <a:endParaRPr lang="en-GB"/>
        </a:p>
      </dgm:t>
    </dgm:pt>
    <dgm:pt modelId="{5FA56882-DDBD-45ED-AA2C-B3F2D41E9BFF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B89695-56DF-4F23-BED6-302768AAC428}" type="sibTrans" cxnId="{1B1282D3-5462-4829-856B-46A1A0D3310A}">
      <dgm:prSet/>
      <dgm:spPr/>
      <dgm:t>
        <a:bodyPr/>
        <a:lstStyle/>
        <a:p>
          <a:endParaRPr lang="en-GB"/>
        </a:p>
      </dgm:t>
    </dgm:pt>
    <dgm:pt modelId="{3FD9DB44-E4AC-454C-9C1F-63E0A36BDC80}" type="parTrans" cxnId="{1B1282D3-5462-4829-856B-46A1A0D3310A}">
      <dgm:prSet/>
      <dgm:spPr/>
      <dgm:t>
        <a:bodyPr/>
        <a:lstStyle/>
        <a:p>
          <a:endParaRPr lang="en-GB"/>
        </a:p>
      </dgm:t>
    </dgm:pt>
    <dgm:pt modelId="{01C0F3EA-6B93-4005-A9EF-7B00C5701639}" type="pres">
      <dgm:prSet presAssocID="{E833C0F6-6E76-4D6C-87AD-706649A93DC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9A846AF8-E41C-4EAC-BC6B-AC6E5A1265B7}" type="pres">
      <dgm:prSet presAssocID="{F1F692D7-D5DD-4697-AB61-16F1CF629798}" presName="Parent" presStyleLbl="node1" presStyleIdx="0" presStyleCnt="2" custLinFactNeighborX="-34365" custLinFactNeighborY="8345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F4C52ABA-87C7-496F-92DC-D219A8B845AB}" type="pres">
      <dgm:prSet presAssocID="{5FA56882-DDBD-45ED-AA2C-B3F2D41E9BFF}" presName="Accent" presStyleLbl="node1" presStyleIdx="1" presStyleCnt="2"/>
      <dgm:spPr>
        <a:solidFill>
          <a:srgbClr val="F2A11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6CDC308E-D98B-47AA-A5B6-043DCAB5733B}" type="pres">
      <dgm:prSet presAssocID="{5FA56882-DDBD-45ED-AA2C-B3F2D41E9BFF}" presName="Image1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39EF9A1F-B7DE-4B07-A35C-E205570053F6}" type="pres">
      <dgm:prSet presAssocID="{5FA56882-DDBD-45ED-AA2C-B3F2D41E9BFF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18976B-12E6-4CCD-B5DA-1AFCE502D8E6}" type="pres">
      <dgm:prSet presAssocID="{02F10E26-8750-41D7-A3DA-0647C7CB8AB0}" presName="Image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FDDCC26C-9B5A-449B-86A9-C8BAC1030F92}" type="pres">
      <dgm:prSet presAssocID="{02F10E26-8750-41D7-A3DA-0647C7CB8AB0}" presName="Image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12A89820-8485-48D9-BA42-D6FC786C40BB}" type="pres">
      <dgm:prSet presAssocID="{02F10E26-8750-41D7-A3DA-0647C7CB8AB0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D71DE5-2D3D-4EFC-8FB9-51F2E1DE7822}" type="pres">
      <dgm:prSet presAssocID="{302F6155-4F08-4311-B3FA-8AE09EDEB989}" presName="Image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1B552E1-CBEC-4099-8F60-9C56F5013E6E}" type="pres">
      <dgm:prSet presAssocID="{302F6155-4F08-4311-B3FA-8AE09EDEB989}" presName="Image" presStyleLbl="f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47DAB43F-7235-4EBC-A0A4-AC772057769A}" type="pres">
      <dgm:prSet presAssocID="{302F6155-4F08-4311-B3FA-8AE09EDEB989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C4FEA-21AE-427D-9060-6F435650021F}" type="pres">
      <dgm:prSet presAssocID="{FDF780F5-BA35-4518-B24B-95A972583F1A}" presName="Image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734C809-7514-4CFC-9A24-7036DBFB5D65}" type="pres">
      <dgm:prSet presAssocID="{FDF780F5-BA35-4518-B24B-95A972583F1A}" presName="Image" presStyleLbl="fgImgPlace1" presStyleIdx="3" presStyleCnt="4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7EC654F8-B17F-4A2B-A72D-2A2C320E847B}" type="pres">
      <dgm:prSet presAssocID="{FDF780F5-BA35-4518-B24B-95A972583F1A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76848A7-ECA0-41C6-B332-8D90C8A3158E}" type="presOf" srcId="{F1F692D7-D5DD-4697-AB61-16F1CF629798}" destId="{9A846AF8-E41C-4EAC-BC6B-AC6E5A1265B7}" srcOrd="0" destOrd="0" presId="urn:microsoft.com/office/officeart/2011/layout/RadialPictureList"/>
    <dgm:cxn modelId="{12D286E0-3D88-4AC6-8760-3E733D3DC33F}" srcId="{E833C0F6-6E76-4D6C-87AD-706649A93DC6}" destId="{F1F692D7-D5DD-4697-AB61-16F1CF629798}" srcOrd="0" destOrd="0" parTransId="{6D2BA742-F156-44BB-B2C0-F88DF7C25CD3}" sibTransId="{5D0497C8-89EC-4EE2-AF0D-45280BB757A7}"/>
    <dgm:cxn modelId="{8469CCC1-F17B-45A9-837F-556BC4AC8144}" srcId="{F1F692D7-D5DD-4697-AB61-16F1CF629798}" destId="{FDF780F5-BA35-4518-B24B-95A972583F1A}" srcOrd="3" destOrd="0" parTransId="{2E4026DD-411F-4B4B-AF25-A2067EE645CF}" sibTransId="{5888A15E-146D-4046-9984-72A2426D2BC2}"/>
    <dgm:cxn modelId="{3FE34D67-951B-47BC-BB52-31CCCF83C861}" srcId="{F1F692D7-D5DD-4697-AB61-16F1CF629798}" destId="{B78EB1B3-9AD6-4BE5-8815-34733497D777}" srcOrd="4" destOrd="0" parTransId="{19F85934-76BC-40B7-9ACF-9DB25EB81EA7}" sibTransId="{E298654D-9D99-444D-A659-84124DC4BB34}"/>
    <dgm:cxn modelId="{64F72039-431A-43FA-8AED-C55D6E98FC0F}" srcId="{3A226A79-2F19-46FE-BF24-9C6E0F58174C}" destId="{197311E8-750B-4914-B169-4E2E559FE312}" srcOrd="0" destOrd="0" parTransId="{167E35FB-26E4-4E1A-8C0F-C8825EF4726D}" sibTransId="{940DEB43-CA6D-47F2-8318-470BF473885F}"/>
    <dgm:cxn modelId="{F1482388-2545-4381-9113-68CE9909E44D}" type="presOf" srcId="{FDF780F5-BA35-4518-B24B-95A972583F1A}" destId="{7EC654F8-B17F-4A2B-A72D-2A2C320E847B}" srcOrd="0" destOrd="0" presId="urn:microsoft.com/office/officeart/2011/layout/RadialPictureList"/>
    <dgm:cxn modelId="{1B1282D3-5462-4829-856B-46A1A0D3310A}" srcId="{F1F692D7-D5DD-4697-AB61-16F1CF629798}" destId="{5FA56882-DDBD-45ED-AA2C-B3F2D41E9BFF}" srcOrd="0" destOrd="0" parTransId="{3FD9DB44-E4AC-454C-9C1F-63E0A36BDC80}" sibTransId="{10B89695-56DF-4F23-BED6-302768AAC428}"/>
    <dgm:cxn modelId="{604EFBA7-F988-4C1E-881B-A156A48284B9}" srcId="{F1F692D7-D5DD-4697-AB61-16F1CF629798}" destId="{02F10E26-8750-41D7-A3DA-0647C7CB8AB0}" srcOrd="1" destOrd="0" parTransId="{10A07224-4AE5-49E4-9A58-E257C485324F}" sibTransId="{B1FAA791-5392-4A72-ADE3-661FB3D8224D}"/>
    <dgm:cxn modelId="{2681B586-6375-4CFB-B17D-3ACDB0272681}" type="presOf" srcId="{02F10E26-8750-41D7-A3DA-0647C7CB8AB0}" destId="{12A89820-8485-48D9-BA42-D6FC786C40BB}" srcOrd="0" destOrd="0" presId="urn:microsoft.com/office/officeart/2011/layout/RadialPictureList"/>
    <dgm:cxn modelId="{154B296C-43DE-412B-8EE3-6169C0C727A9}" srcId="{F1F692D7-D5DD-4697-AB61-16F1CF629798}" destId="{302F6155-4F08-4311-B3FA-8AE09EDEB989}" srcOrd="2" destOrd="0" parTransId="{2E2CF26D-D445-4481-92F1-B15D58BDF69D}" sibTransId="{4CAA0ED5-EF20-48CB-8C2B-9C01F4430190}"/>
    <dgm:cxn modelId="{5A2D8FAE-7934-436D-8222-187EFC8E2657}" type="presOf" srcId="{302F6155-4F08-4311-B3FA-8AE09EDEB989}" destId="{47DAB43F-7235-4EBC-A0A4-AC772057769A}" srcOrd="0" destOrd="0" presId="urn:microsoft.com/office/officeart/2011/layout/RadialPictureList"/>
    <dgm:cxn modelId="{9DDD0A2B-B1AD-468C-88B5-04BF31F01658}" type="presOf" srcId="{E833C0F6-6E76-4D6C-87AD-706649A93DC6}" destId="{01C0F3EA-6B93-4005-A9EF-7B00C5701639}" srcOrd="0" destOrd="0" presId="urn:microsoft.com/office/officeart/2011/layout/RadialPictureList"/>
    <dgm:cxn modelId="{4B8091F5-0412-44E1-B08E-D259B8D196FD}" srcId="{E833C0F6-6E76-4D6C-87AD-706649A93DC6}" destId="{653B0460-CD6C-464F-BE81-88339150B48B}" srcOrd="2" destOrd="0" parTransId="{BEDF3C70-CE27-4228-827C-018CEC957DFC}" sibTransId="{E0765BE9-08F2-4EFC-92B1-E1A785F57BFE}"/>
    <dgm:cxn modelId="{9C420786-3C55-499A-8CF5-1046F48517A5}" srcId="{E833C0F6-6E76-4D6C-87AD-706649A93DC6}" destId="{3A226A79-2F19-46FE-BF24-9C6E0F58174C}" srcOrd="1" destOrd="0" parTransId="{AA2AD07C-C309-482D-B877-DC6A9C435D5D}" sibTransId="{9566204E-E021-4569-AF7A-10A572C802D7}"/>
    <dgm:cxn modelId="{69B13D7C-1F8C-437E-BBB8-255BE312778C}" type="presOf" srcId="{5FA56882-DDBD-45ED-AA2C-B3F2D41E9BFF}" destId="{39EF9A1F-B7DE-4B07-A35C-E205570053F6}" srcOrd="0" destOrd="0" presId="urn:microsoft.com/office/officeart/2011/layout/RadialPictureList"/>
    <dgm:cxn modelId="{0DD13927-7904-405D-ACB8-70D247D850D0}" type="presParOf" srcId="{01C0F3EA-6B93-4005-A9EF-7B00C5701639}" destId="{9A846AF8-E41C-4EAC-BC6B-AC6E5A1265B7}" srcOrd="0" destOrd="0" presId="urn:microsoft.com/office/officeart/2011/layout/RadialPictureList"/>
    <dgm:cxn modelId="{639E388F-0AFB-47FE-95CE-C9F1E8CD13BF}" type="presParOf" srcId="{01C0F3EA-6B93-4005-A9EF-7B00C5701639}" destId="{F4C52ABA-87C7-496F-92DC-D219A8B845AB}" srcOrd="1" destOrd="0" presId="urn:microsoft.com/office/officeart/2011/layout/RadialPictureList"/>
    <dgm:cxn modelId="{6663C5E5-20E7-4426-8580-CBA60EB845E4}" type="presParOf" srcId="{01C0F3EA-6B93-4005-A9EF-7B00C5701639}" destId="{6CDC308E-D98B-47AA-A5B6-043DCAB5733B}" srcOrd="2" destOrd="0" presId="urn:microsoft.com/office/officeart/2011/layout/RadialPictureList"/>
    <dgm:cxn modelId="{D7D97121-12A0-4FCA-B1C9-E281395A127C}" type="presParOf" srcId="{01C0F3EA-6B93-4005-A9EF-7B00C5701639}" destId="{39EF9A1F-B7DE-4B07-A35C-E205570053F6}" srcOrd="3" destOrd="0" presId="urn:microsoft.com/office/officeart/2011/layout/RadialPictureList"/>
    <dgm:cxn modelId="{37F2B77A-7062-4658-9907-C0EBDC6C5A6B}" type="presParOf" srcId="{01C0F3EA-6B93-4005-A9EF-7B00C5701639}" destId="{3A18976B-12E6-4CCD-B5DA-1AFCE502D8E6}" srcOrd="4" destOrd="0" presId="urn:microsoft.com/office/officeart/2011/layout/RadialPictureList"/>
    <dgm:cxn modelId="{553CF9EC-0D92-47E5-8560-698D6EC528CA}" type="presParOf" srcId="{3A18976B-12E6-4CCD-B5DA-1AFCE502D8E6}" destId="{FDDCC26C-9B5A-449B-86A9-C8BAC1030F92}" srcOrd="0" destOrd="0" presId="urn:microsoft.com/office/officeart/2011/layout/RadialPictureList"/>
    <dgm:cxn modelId="{8F21B246-16D9-4BF6-86B2-045597A3F4E9}" type="presParOf" srcId="{01C0F3EA-6B93-4005-A9EF-7B00C5701639}" destId="{12A89820-8485-48D9-BA42-D6FC786C40BB}" srcOrd="5" destOrd="0" presId="urn:microsoft.com/office/officeart/2011/layout/RadialPictureList"/>
    <dgm:cxn modelId="{66D1AC7C-B124-4E8B-B22E-31D040B07F3E}" type="presParOf" srcId="{01C0F3EA-6B93-4005-A9EF-7B00C5701639}" destId="{A5D71DE5-2D3D-4EFC-8FB9-51F2E1DE7822}" srcOrd="6" destOrd="0" presId="urn:microsoft.com/office/officeart/2011/layout/RadialPictureList"/>
    <dgm:cxn modelId="{6DF715B7-B666-4F30-9718-4D9FEC1D4F82}" type="presParOf" srcId="{A5D71DE5-2D3D-4EFC-8FB9-51F2E1DE7822}" destId="{31B552E1-CBEC-4099-8F60-9C56F5013E6E}" srcOrd="0" destOrd="0" presId="urn:microsoft.com/office/officeart/2011/layout/RadialPictureList"/>
    <dgm:cxn modelId="{04A0B727-6C0A-4B3B-9BED-17B1599A35C8}" type="presParOf" srcId="{01C0F3EA-6B93-4005-A9EF-7B00C5701639}" destId="{47DAB43F-7235-4EBC-A0A4-AC772057769A}" srcOrd="7" destOrd="0" presId="urn:microsoft.com/office/officeart/2011/layout/RadialPictureList"/>
    <dgm:cxn modelId="{61C75526-B301-4E57-8892-441264E5CBCA}" type="presParOf" srcId="{01C0F3EA-6B93-4005-A9EF-7B00C5701639}" destId="{15CC4FEA-21AE-427D-9060-6F435650021F}" srcOrd="8" destOrd="0" presId="urn:microsoft.com/office/officeart/2011/layout/RadialPictureList"/>
    <dgm:cxn modelId="{B45A5B7C-7C07-410D-9DF6-2E6EF897CF5D}" type="presParOf" srcId="{15CC4FEA-21AE-427D-9060-6F435650021F}" destId="{3734C809-7514-4CFC-9A24-7036DBFB5D65}" srcOrd="0" destOrd="0" presId="urn:microsoft.com/office/officeart/2011/layout/RadialPictureList"/>
    <dgm:cxn modelId="{664E5AAB-F383-49A1-81F3-5B425066F295}" type="presParOf" srcId="{01C0F3EA-6B93-4005-A9EF-7B00C5701639}" destId="{7EC654F8-B17F-4A2B-A72D-2A2C320E847B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33C0F6-6E76-4D6C-87AD-706649A93DC6}" type="doc">
      <dgm:prSet loTypeId="urn:microsoft.com/office/officeart/2011/layout/RadialPictureList" loCatId="picture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GB"/>
        </a:p>
      </dgm:t>
    </dgm:pt>
    <dgm:pt modelId="{02F10E26-8750-41D7-A3DA-0647C7CB8AB0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A07224-4AE5-49E4-9A58-E257C485324F}" type="parTrans" cxnId="{604EFBA7-F988-4C1E-881B-A156A48284B9}">
      <dgm:prSet/>
      <dgm:spPr/>
      <dgm:t>
        <a:bodyPr/>
        <a:lstStyle/>
        <a:p>
          <a:endParaRPr lang="en-GB"/>
        </a:p>
      </dgm:t>
    </dgm:pt>
    <dgm:pt modelId="{B1FAA791-5392-4A72-ADE3-661FB3D8224D}" type="sibTrans" cxnId="{604EFBA7-F988-4C1E-881B-A156A48284B9}">
      <dgm:prSet/>
      <dgm:spPr/>
      <dgm:t>
        <a:bodyPr/>
        <a:lstStyle/>
        <a:p>
          <a:endParaRPr lang="en-GB"/>
        </a:p>
      </dgm:t>
    </dgm:pt>
    <dgm:pt modelId="{197311E8-750B-4914-B169-4E2E559FE312}">
      <dgm:prSet phldrT="[Text]" phldr="1"/>
      <dgm:spPr/>
      <dgm:t>
        <a:bodyPr/>
        <a:lstStyle/>
        <a:p>
          <a:endParaRPr lang="en-GB" dirty="0"/>
        </a:p>
      </dgm:t>
    </dgm:pt>
    <dgm:pt modelId="{167E35FB-26E4-4E1A-8C0F-C8825EF4726D}" type="parTrans" cxnId="{64F72039-431A-43FA-8AED-C55D6E98FC0F}">
      <dgm:prSet/>
      <dgm:spPr/>
      <dgm:t>
        <a:bodyPr/>
        <a:lstStyle/>
        <a:p>
          <a:endParaRPr lang="en-GB"/>
        </a:p>
      </dgm:t>
    </dgm:pt>
    <dgm:pt modelId="{940DEB43-CA6D-47F2-8318-470BF473885F}" type="sibTrans" cxnId="{64F72039-431A-43FA-8AED-C55D6E98FC0F}">
      <dgm:prSet/>
      <dgm:spPr/>
      <dgm:t>
        <a:bodyPr/>
        <a:lstStyle/>
        <a:p>
          <a:endParaRPr lang="en-GB"/>
        </a:p>
      </dgm:t>
    </dgm:pt>
    <dgm:pt modelId="{3A226A79-2F19-46FE-BF24-9C6E0F58174C}">
      <dgm:prSet phldrT="[Text]"/>
      <dgm:spPr/>
      <dgm:t>
        <a:bodyPr/>
        <a:lstStyle/>
        <a:p>
          <a:endParaRPr lang="en-GB" dirty="0"/>
        </a:p>
      </dgm:t>
    </dgm:pt>
    <dgm:pt modelId="{AA2AD07C-C309-482D-B877-DC6A9C435D5D}" type="parTrans" cxnId="{9C420786-3C55-499A-8CF5-1046F48517A5}">
      <dgm:prSet/>
      <dgm:spPr/>
      <dgm:t>
        <a:bodyPr/>
        <a:lstStyle/>
        <a:p>
          <a:endParaRPr lang="en-GB"/>
        </a:p>
      </dgm:t>
    </dgm:pt>
    <dgm:pt modelId="{9566204E-E021-4569-AF7A-10A572C802D7}" type="sibTrans" cxnId="{9C420786-3C55-499A-8CF5-1046F48517A5}">
      <dgm:prSet/>
      <dgm:spPr/>
      <dgm:t>
        <a:bodyPr/>
        <a:lstStyle/>
        <a:p>
          <a:endParaRPr lang="en-GB"/>
        </a:p>
      </dgm:t>
    </dgm:pt>
    <dgm:pt modelId="{FDF780F5-BA35-4518-B24B-95A972583F1A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4026DD-411F-4B4B-AF25-A2067EE645CF}" type="parTrans" cxnId="{8469CCC1-F17B-45A9-837F-556BC4AC8144}">
      <dgm:prSet/>
      <dgm:spPr/>
      <dgm:t>
        <a:bodyPr/>
        <a:lstStyle/>
        <a:p>
          <a:endParaRPr lang="en-GB"/>
        </a:p>
      </dgm:t>
    </dgm:pt>
    <dgm:pt modelId="{5888A15E-146D-4046-9984-72A2426D2BC2}" type="sibTrans" cxnId="{8469CCC1-F17B-45A9-837F-556BC4AC8144}">
      <dgm:prSet/>
      <dgm:spPr/>
      <dgm:t>
        <a:bodyPr/>
        <a:lstStyle/>
        <a:p>
          <a:endParaRPr lang="en-GB"/>
        </a:p>
      </dgm:t>
    </dgm:pt>
    <dgm:pt modelId="{B78EB1B3-9AD6-4BE5-8815-34733497D777}">
      <dgm:prSet phldrT="[Text]"/>
      <dgm:spPr/>
      <dgm:t>
        <a:bodyPr/>
        <a:lstStyle/>
        <a:p>
          <a:endParaRPr lang="en-GB" dirty="0"/>
        </a:p>
      </dgm:t>
    </dgm:pt>
    <dgm:pt modelId="{19F85934-76BC-40B7-9ACF-9DB25EB81EA7}" type="parTrans" cxnId="{3FE34D67-951B-47BC-BB52-31CCCF83C861}">
      <dgm:prSet/>
      <dgm:spPr/>
      <dgm:t>
        <a:bodyPr/>
        <a:lstStyle/>
        <a:p>
          <a:endParaRPr lang="en-GB"/>
        </a:p>
      </dgm:t>
    </dgm:pt>
    <dgm:pt modelId="{E298654D-9D99-444D-A659-84124DC4BB34}" type="sibTrans" cxnId="{3FE34D67-951B-47BC-BB52-31CCCF83C861}">
      <dgm:prSet/>
      <dgm:spPr/>
      <dgm:t>
        <a:bodyPr/>
        <a:lstStyle/>
        <a:p>
          <a:endParaRPr lang="en-GB"/>
        </a:p>
      </dgm:t>
    </dgm:pt>
    <dgm:pt modelId="{F1F692D7-D5DD-4697-AB61-16F1CF629798}">
      <dgm:prSet phldrT="[Text]" phldr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5D0497C8-89EC-4EE2-AF0D-45280BB757A7}" type="sibTrans" cxnId="{12D286E0-3D88-4AC6-8760-3E733D3DC33F}">
      <dgm:prSet/>
      <dgm:spPr/>
      <dgm:t>
        <a:bodyPr/>
        <a:lstStyle/>
        <a:p>
          <a:endParaRPr lang="en-GB"/>
        </a:p>
      </dgm:t>
    </dgm:pt>
    <dgm:pt modelId="{6D2BA742-F156-44BB-B2C0-F88DF7C25CD3}" type="parTrans" cxnId="{12D286E0-3D88-4AC6-8760-3E733D3DC33F}">
      <dgm:prSet/>
      <dgm:spPr/>
      <dgm:t>
        <a:bodyPr/>
        <a:lstStyle/>
        <a:p>
          <a:endParaRPr lang="en-GB"/>
        </a:p>
      </dgm:t>
    </dgm:pt>
    <dgm:pt modelId="{302F6155-4F08-4311-B3FA-8AE09EDEB989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2CF26D-D445-4481-92F1-B15D58BDF69D}" type="parTrans" cxnId="{154B296C-43DE-412B-8EE3-6169C0C727A9}">
      <dgm:prSet/>
      <dgm:spPr/>
      <dgm:t>
        <a:bodyPr/>
        <a:lstStyle/>
        <a:p>
          <a:endParaRPr lang="en-GB"/>
        </a:p>
      </dgm:t>
    </dgm:pt>
    <dgm:pt modelId="{4CAA0ED5-EF20-48CB-8C2B-9C01F4430190}" type="sibTrans" cxnId="{154B296C-43DE-412B-8EE3-6169C0C727A9}">
      <dgm:prSet/>
      <dgm:spPr/>
      <dgm:t>
        <a:bodyPr/>
        <a:lstStyle/>
        <a:p>
          <a:endParaRPr lang="en-GB"/>
        </a:p>
      </dgm:t>
    </dgm:pt>
    <dgm:pt modelId="{653B0460-CD6C-464F-BE81-88339150B48B}">
      <dgm:prSet phldrT="[Text]" phldr="1"/>
      <dgm:spPr/>
      <dgm:t>
        <a:bodyPr/>
        <a:lstStyle/>
        <a:p>
          <a:endParaRPr lang="en-GB" dirty="0"/>
        </a:p>
      </dgm:t>
    </dgm:pt>
    <dgm:pt modelId="{BEDF3C70-CE27-4228-827C-018CEC957DFC}" type="parTrans" cxnId="{4B8091F5-0412-44E1-B08E-D259B8D196FD}">
      <dgm:prSet/>
      <dgm:spPr/>
      <dgm:t>
        <a:bodyPr/>
        <a:lstStyle/>
        <a:p>
          <a:endParaRPr lang="en-GB"/>
        </a:p>
      </dgm:t>
    </dgm:pt>
    <dgm:pt modelId="{E0765BE9-08F2-4EFC-92B1-E1A785F57BFE}" type="sibTrans" cxnId="{4B8091F5-0412-44E1-B08E-D259B8D196FD}">
      <dgm:prSet/>
      <dgm:spPr/>
      <dgm:t>
        <a:bodyPr/>
        <a:lstStyle/>
        <a:p>
          <a:endParaRPr lang="en-GB"/>
        </a:p>
      </dgm:t>
    </dgm:pt>
    <dgm:pt modelId="{5FA56882-DDBD-45ED-AA2C-B3F2D41E9BFF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B89695-56DF-4F23-BED6-302768AAC428}" type="sibTrans" cxnId="{1B1282D3-5462-4829-856B-46A1A0D3310A}">
      <dgm:prSet/>
      <dgm:spPr/>
      <dgm:t>
        <a:bodyPr/>
        <a:lstStyle/>
        <a:p>
          <a:endParaRPr lang="en-GB"/>
        </a:p>
      </dgm:t>
    </dgm:pt>
    <dgm:pt modelId="{3FD9DB44-E4AC-454C-9C1F-63E0A36BDC80}" type="parTrans" cxnId="{1B1282D3-5462-4829-856B-46A1A0D3310A}">
      <dgm:prSet/>
      <dgm:spPr/>
      <dgm:t>
        <a:bodyPr/>
        <a:lstStyle/>
        <a:p>
          <a:endParaRPr lang="en-GB"/>
        </a:p>
      </dgm:t>
    </dgm:pt>
    <dgm:pt modelId="{01C0F3EA-6B93-4005-A9EF-7B00C5701639}" type="pres">
      <dgm:prSet presAssocID="{E833C0F6-6E76-4D6C-87AD-706649A93DC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9A846AF8-E41C-4EAC-BC6B-AC6E5A1265B7}" type="pres">
      <dgm:prSet presAssocID="{F1F692D7-D5DD-4697-AB61-16F1CF629798}" presName="Parent" presStyleLbl="node1" presStyleIdx="0" presStyleCnt="2" custLinFactNeighborX="-34365" custLinFactNeighborY="8345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F4C52ABA-87C7-496F-92DC-D219A8B845AB}" type="pres">
      <dgm:prSet presAssocID="{5FA56882-DDBD-45ED-AA2C-B3F2D41E9BFF}" presName="Accent" presStyleLbl="node1" presStyleIdx="1" presStyleCnt="2"/>
      <dgm:spPr>
        <a:solidFill>
          <a:srgbClr val="F2A11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6CDC308E-D98B-47AA-A5B6-043DCAB5733B}" type="pres">
      <dgm:prSet presAssocID="{5FA56882-DDBD-45ED-AA2C-B3F2D41E9BFF}" presName="Image1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39EF9A1F-B7DE-4B07-A35C-E205570053F6}" type="pres">
      <dgm:prSet presAssocID="{5FA56882-DDBD-45ED-AA2C-B3F2D41E9BFF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18976B-12E6-4CCD-B5DA-1AFCE502D8E6}" type="pres">
      <dgm:prSet presAssocID="{02F10E26-8750-41D7-A3DA-0647C7CB8AB0}" presName="Image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FDDCC26C-9B5A-449B-86A9-C8BAC1030F92}" type="pres">
      <dgm:prSet presAssocID="{02F10E26-8750-41D7-A3DA-0647C7CB8AB0}" presName="Image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12A89820-8485-48D9-BA42-D6FC786C40BB}" type="pres">
      <dgm:prSet presAssocID="{02F10E26-8750-41D7-A3DA-0647C7CB8AB0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D71DE5-2D3D-4EFC-8FB9-51F2E1DE7822}" type="pres">
      <dgm:prSet presAssocID="{302F6155-4F08-4311-B3FA-8AE09EDEB989}" presName="Image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1B552E1-CBEC-4099-8F60-9C56F5013E6E}" type="pres">
      <dgm:prSet presAssocID="{302F6155-4F08-4311-B3FA-8AE09EDEB989}" presName="Image" presStyleLbl="f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47DAB43F-7235-4EBC-A0A4-AC772057769A}" type="pres">
      <dgm:prSet presAssocID="{302F6155-4F08-4311-B3FA-8AE09EDEB989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C4FEA-21AE-427D-9060-6F435650021F}" type="pres">
      <dgm:prSet presAssocID="{FDF780F5-BA35-4518-B24B-95A972583F1A}" presName="Image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734C809-7514-4CFC-9A24-7036DBFB5D65}" type="pres">
      <dgm:prSet presAssocID="{FDF780F5-BA35-4518-B24B-95A972583F1A}" presName="Image" presStyleLbl="fgImgPlace1" presStyleIdx="3" presStyleCnt="4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7EC654F8-B17F-4A2B-A72D-2A2C320E847B}" type="pres">
      <dgm:prSet presAssocID="{FDF780F5-BA35-4518-B24B-95A972583F1A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C210FE-B2A2-47A1-A9CA-A51264448FFB}" type="presOf" srcId="{5FA56882-DDBD-45ED-AA2C-B3F2D41E9BFF}" destId="{39EF9A1F-B7DE-4B07-A35C-E205570053F6}" srcOrd="0" destOrd="0" presId="urn:microsoft.com/office/officeart/2011/layout/RadialPictureList"/>
    <dgm:cxn modelId="{4B8091F5-0412-44E1-B08E-D259B8D196FD}" srcId="{E833C0F6-6E76-4D6C-87AD-706649A93DC6}" destId="{653B0460-CD6C-464F-BE81-88339150B48B}" srcOrd="2" destOrd="0" parTransId="{BEDF3C70-CE27-4228-827C-018CEC957DFC}" sibTransId="{E0765BE9-08F2-4EFC-92B1-E1A785F57BFE}"/>
    <dgm:cxn modelId="{1B1282D3-5462-4829-856B-46A1A0D3310A}" srcId="{F1F692D7-D5DD-4697-AB61-16F1CF629798}" destId="{5FA56882-DDBD-45ED-AA2C-B3F2D41E9BFF}" srcOrd="0" destOrd="0" parTransId="{3FD9DB44-E4AC-454C-9C1F-63E0A36BDC80}" sibTransId="{10B89695-56DF-4F23-BED6-302768AAC428}"/>
    <dgm:cxn modelId="{FC5ED7D8-A669-4C3D-8DE3-2255CF03064A}" type="presOf" srcId="{302F6155-4F08-4311-B3FA-8AE09EDEB989}" destId="{47DAB43F-7235-4EBC-A0A4-AC772057769A}" srcOrd="0" destOrd="0" presId="urn:microsoft.com/office/officeart/2011/layout/RadialPictureList"/>
    <dgm:cxn modelId="{87D66EF4-85D3-4F59-B994-AB83C160C8AC}" type="presOf" srcId="{02F10E26-8750-41D7-A3DA-0647C7CB8AB0}" destId="{12A89820-8485-48D9-BA42-D6FC786C40BB}" srcOrd="0" destOrd="0" presId="urn:microsoft.com/office/officeart/2011/layout/RadialPictureList"/>
    <dgm:cxn modelId="{3FE34D67-951B-47BC-BB52-31CCCF83C861}" srcId="{F1F692D7-D5DD-4697-AB61-16F1CF629798}" destId="{B78EB1B3-9AD6-4BE5-8815-34733497D777}" srcOrd="4" destOrd="0" parTransId="{19F85934-76BC-40B7-9ACF-9DB25EB81EA7}" sibTransId="{E298654D-9D99-444D-A659-84124DC4BB34}"/>
    <dgm:cxn modelId="{604EFBA7-F988-4C1E-881B-A156A48284B9}" srcId="{F1F692D7-D5DD-4697-AB61-16F1CF629798}" destId="{02F10E26-8750-41D7-A3DA-0647C7CB8AB0}" srcOrd="1" destOrd="0" parTransId="{10A07224-4AE5-49E4-9A58-E257C485324F}" sibTransId="{B1FAA791-5392-4A72-ADE3-661FB3D8224D}"/>
    <dgm:cxn modelId="{9C420786-3C55-499A-8CF5-1046F48517A5}" srcId="{E833C0F6-6E76-4D6C-87AD-706649A93DC6}" destId="{3A226A79-2F19-46FE-BF24-9C6E0F58174C}" srcOrd="1" destOrd="0" parTransId="{AA2AD07C-C309-482D-B877-DC6A9C435D5D}" sibTransId="{9566204E-E021-4569-AF7A-10A572C802D7}"/>
    <dgm:cxn modelId="{42C30D1E-0A20-407D-93C3-171212922828}" type="presOf" srcId="{F1F692D7-D5DD-4697-AB61-16F1CF629798}" destId="{9A846AF8-E41C-4EAC-BC6B-AC6E5A1265B7}" srcOrd="0" destOrd="0" presId="urn:microsoft.com/office/officeart/2011/layout/RadialPictureList"/>
    <dgm:cxn modelId="{88697CCA-5664-4F83-A539-4B82FB849549}" type="presOf" srcId="{E833C0F6-6E76-4D6C-87AD-706649A93DC6}" destId="{01C0F3EA-6B93-4005-A9EF-7B00C5701639}" srcOrd="0" destOrd="0" presId="urn:microsoft.com/office/officeart/2011/layout/RadialPictureList"/>
    <dgm:cxn modelId="{64F72039-431A-43FA-8AED-C55D6E98FC0F}" srcId="{3A226A79-2F19-46FE-BF24-9C6E0F58174C}" destId="{197311E8-750B-4914-B169-4E2E559FE312}" srcOrd="0" destOrd="0" parTransId="{167E35FB-26E4-4E1A-8C0F-C8825EF4726D}" sibTransId="{940DEB43-CA6D-47F2-8318-470BF473885F}"/>
    <dgm:cxn modelId="{629A7188-D13B-4D6F-AE54-94E07C87A8B4}" type="presOf" srcId="{FDF780F5-BA35-4518-B24B-95A972583F1A}" destId="{7EC654F8-B17F-4A2B-A72D-2A2C320E847B}" srcOrd="0" destOrd="0" presId="urn:microsoft.com/office/officeart/2011/layout/RadialPictureList"/>
    <dgm:cxn modelId="{12D286E0-3D88-4AC6-8760-3E733D3DC33F}" srcId="{E833C0F6-6E76-4D6C-87AD-706649A93DC6}" destId="{F1F692D7-D5DD-4697-AB61-16F1CF629798}" srcOrd="0" destOrd="0" parTransId="{6D2BA742-F156-44BB-B2C0-F88DF7C25CD3}" sibTransId="{5D0497C8-89EC-4EE2-AF0D-45280BB757A7}"/>
    <dgm:cxn modelId="{8469CCC1-F17B-45A9-837F-556BC4AC8144}" srcId="{F1F692D7-D5DD-4697-AB61-16F1CF629798}" destId="{FDF780F5-BA35-4518-B24B-95A972583F1A}" srcOrd="3" destOrd="0" parTransId="{2E4026DD-411F-4B4B-AF25-A2067EE645CF}" sibTransId="{5888A15E-146D-4046-9984-72A2426D2BC2}"/>
    <dgm:cxn modelId="{154B296C-43DE-412B-8EE3-6169C0C727A9}" srcId="{F1F692D7-D5DD-4697-AB61-16F1CF629798}" destId="{302F6155-4F08-4311-B3FA-8AE09EDEB989}" srcOrd="2" destOrd="0" parTransId="{2E2CF26D-D445-4481-92F1-B15D58BDF69D}" sibTransId="{4CAA0ED5-EF20-48CB-8C2B-9C01F4430190}"/>
    <dgm:cxn modelId="{A4CB2046-256E-4448-AD81-8BA8AF566EB8}" type="presParOf" srcId="{01C0F3EA-6B93-4005-A9EF-7B00C5701639}" destId="{9A846AF8-E41C-4EAC-BC6B-AC6E5A1265B7}" srcOrd="0" destOrd="0" presId="urn:microsoft.com/office/officeart/2011/layout/RadialPictureList"/>
    <dgm:cxn modelId="{7D6429EA-A28F-4DF1-B15A-CC5EAA735C1A}" type="presParOf" srcId="{01C0F3EA-6B93-4005-A9EF-7B00C5701639}" destId="{F4C52ABA-87C7-496F-92DC-D219A8B845AB}" srcOrd="1" destOrd="0" presId="urn:microsoft.com/office/officeart/2011/layout/RadialPictureList"/>
    <dgm:cxn modelId="{BF8CFB35-FEBB-44E5-A633-7117F05EE672}" type="presParOf" srcId="{01C0F3EA-6B93-4005-A9EF-7B00C5701639}" destId="{6CDC308E-D98B-47AA-A5B6-043DCAB5733B}" srcOrd="2" destOrd="0" presId="urn:microsoft.com/office/officeart/2011/layout/RadialPictureList"/>
    <dgm:cxn modelId="{CD212C6C-E196-4AF2-A044-B0679EDDC4A9}" type="presParOf" srcId="{01C0F3EA-6B93-4005-A9EF-7B00C5701639}" destId="{39EF9A1F-B7DE-4B07-A35C-E205570053F6}" srcOrd="3" destOrd="0" presId="urn:microsoft.com/office/officeart/2011/layout/RadialPictureList"/>
    <dgm:cxn modelId="{9DAD424C-7DE9-45A8-971F-B5528DFC04ED}" type="presParOf" srcId="{01C0F3EA-6B93-4005-A9EF-7B00C5701639}" destId="{3A18976B-12E6-4CCD-B5DA-1AFCE502D8E6}" srcOrd="4" destOrd="0" presId="urn:microsoft.com/office/officeart/2011/layout/RadialPictureList"/>
    <dgm:cxn modelId="{347A5C5E-A9A7-4A26-A42A-77AE88182CDF}" type="presParOf" srcId="{3A18976B-12E6-4CCD-B5DA-1AFCE502D8E6}" destId="{FDDCC26C-9B5A-449B-86A9-C8BAC1030F92}" srcOrd="0" destOrd="0" presId="urn:microsoft.com/office/officeart/2011/layout/RadialPictureList"/>
    <dgm:cxn modelId="{0E2F829C-22FB-48CF-A012-E6E722309F32}" type="presParOf" srcId="{01C0F3EA-6B93-4005-A9EF-7B00C5701639}" destId="{12A89820-8485-48D9-BA42-D6FC786C40BB}" srcOrd="5" destOrd="0" presId="urn:microsoft.com/office/officeart/2011/layout/RadialPictureList"/>
    <dgm:cxn modelId="{66BFFF54-D7E7-45F7-9290-5E8A424F123C}" type="presParOf" srcId="{01C0F3EA-6B93-4005-A9EF-7B00C5701639}" destId="{A5D71DE5-2D3D-4EFC-8FB9-51F2E1DE7822}" srcOrd="6" destOrd="0" presId="urn:microsoft.com/office/officeart/2011/layout/RadialPictureList"/>
    <dgm:cxn modelId="{7D00B3F0-15C6-4792-BD18-FEFF5541BCCC}" type="presParOf" srcId="{A5D71DE5-2D3D-4EFC-8FB9-51F2E1DE7822}" destId="{31B552E1-CBEC-4099-8F60-9C56F5013E6E}" srcOrd="0" destOrd="0" presId="urn:microsoft.com/office/officeart/2011/layout/RadialPictureList"/>
    <dgm:cxn modelId="{8EE46183-38C4-43FA-890D-DB75A1987455}" type="presParOf" srcId="{01C0F3EA-6B93-4005-A9EF-7B00C5701639}" destId="{47DAB43F-7235-4EBC-A0A4-AC772057769A}" srcOrd="7" destOrd="0" presId="urn:microsoft.com/office/officeart/2011/layout/RadialPictureList"/>
    <dgm:cxn modelId="{45DBF676-AEF1-472E-9C83-2053D5A424BA}" type="presParOf" srcId="{01C0F3EA-6B93-4005-A9EF-7B00C5701639}" destId="{15CC4FEA-21AE-427D-9060-6F435650021F}" srcOrd="8" destOrd="0" presId="urn:microsoft.com/office/officeart/2011/layout/RadialPictureList"/>
    <dgm:cxn modelId="{514E9836-FF5D-4179-93B2-F26982C7C1BA}" type="presParOf" srcId="{15CC4FEA-21AE-427D-9060-6F435650021F}" destId="{3734C809-7514-4CFC-9A24-7036DBFB5D65}" srcOrd="0" destOrd="0" presId="urn:microsoft.com/office/officeart/2011/layout/RadialPictureList"/>
    <dgm:cxn modelId="{275F0796-9F82-42FA-B35E-83A618B7BF5D}" type="presParOf" srcId="{01C0F3EA-6B93-4005-A9EF-7B00C5701639}" destId="{7EC654F8-B17F-4A2B-A72D-2A2C320E847B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33C0F6-6E76-4D6C-87AD-706649A93DC6}" type="doc">
      <dgm:prSet loTypeId="urn:microsoft.com/office/officeart/2011/layout/RadialPictureList" loCatId="picture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GB"/>
        </a:p>
      </dgm:t>
    </dgm:pt>
    <dgm:pt modelId="{02F10E26-8750-41D7-A3DA-0647C7CB8AB0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A07224-4AE5-49E4-9A58-E257C485324F}" type="parTrans" cxnId="{604EFBA7-F988-4C1E-881B-A156A48284B9}">
      <dgm:prSet/>
      <dgm:spPr/>
      <dgm:t>
        <a:bodyPr/>
        <a:lstStyle/>
        <a:p>
          <a:endParaRPr lang="en-GB"/>
        </a:p>
      </dgm:t>
    </dgm:pt>
    <dgm:pt modelId="{B1FAA791-5392-4A72-ADE3-661FB3D8224D}" type="sibTrans" cxnId="{604EFBA7-F988-4C1E-881B-A156A48284B9}">
      <dgm:prSet/>
      <dgm:spPr/>
      <dgm:t>
        <a:bodyPr/>
        <a:lstStyle/>
        <a:p>
          <a:endParaRPr lang="en-GB"/>
        </a:p>
      </dgm:t>
    </dgm:pt>
    <dgm:pt modelId="{197311E8-750B-4914-B169-4E2E559FE312}">
      <dgm:prSet phldrT="[Text]" phldr="1"/>
      <dgm:spPr/>
      <dgm:t>
        <a:bodyPr/>
        <a:lstStyle/>
        <a:p>
          <a:endParaRPr lang="en-GB" dirty="0"/>
        </a:p>
      </dgm:t>
    </dgm:pt>
    <dgm:pt modelId="{167E35FB-26E4-4E1A-8C0F-C8825EF4726D}" type="parTrans" cxnId="{64F72039-431A-43FA-8AED-C55D6E98FC0F}">
      <dgm:prSet/>
      <dgm:spPr/>
      <dgm:t>
        <a:bodyPr/>
        <a:lstStyle/>
        <a:p>
          <a:endParaRPr lang="en-GB"/>
        </a:p>
      </dgm:t>
    </dgm:pt>
    <dgm:pt modelId="{940DEB43-CA6D-47F2-8318-470BF473885F}" type="sibTrans" cxnId="{64F72039-431A-43FA-8AED-C55D6E98FC0F}">
      <dgm:prSet/>
      <dgm:spPr/>
      <dgm:t>
        <a:bodyPr/>
        <a:lstStyle/>
        <a:p>
          <a:endParaRPr lang="en-GB"/>
        </a:p>
      </dgm:t>
    </dgm:pt>
    <dgm:pt modelId="{3A226A79-2F19-46FE-BF24-9C6E0F58174C}">
      <dgm:prSet phldrT="[Text]"/>
      <dgm:spPr/>
      <dgm:t>
        <a:bodyPr/>
        <a:lstStyle/>
        <a:p>
          <a:endParaRPr lang="en-GB" dirty="0"/>
        </a:p>
      </dgm:t>
    </dgm:pt>
    <dgm:pt modelId="{AA2AD07C-C309-482D-B877-DC6A9C435D5D}" type="parTrans" cxnId="{9C420786-3C55-499A-8CF5-1046F48517A5}">
      <dgm:prSet/>
      <dgm:spPr/>
      <dgm:t>
        <a:bodyPr/>
        <a:lstStyle/>
        <a:p>
          <a:endParaRPr lang="en-GB"/>
        </a:p>
      </dgm:t>
    </dgm:pt>
    <dgm:pt modelId="{9566204E-E021-4569-AF7A-10A572C802D7}" type="sibTrans" cxnId="{9C420786-3C55-499A-8CF5-1046F48517A5}">
      <dgm:prSet/>
      <dgm:spPr/>
      <dgm:t>
        <a:bodyPr/>
        <a:lstStyle/>
        <a:p>
          <a:endParaRPr lang="en-GB"/>
        </a:p>
      </dgm:t>
    </dgm:pt>
    <dgm:pt modelId="{FDF780F5-BA35-4518-B24B-95A972583F1A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4026DD-411F-4B4B-AF25-A2067EE645CF}" type="parTrans" cxnId="{8469CCC1-F17B-45A9-837F-556BC4AC8144}">
      <dgm:prSet/>
      <dgm:spPr/>
      <dgm:t>
        <a:bodyPr/>
        <a:lstStyle/>
        <a:p>
          <a:endParaRPr lang="en-GB"/>
        </a:p>
      </dgm:t>
    </dgm:pt>
    <dgm:pt modelId="{5888A15E-146D-4046-9984-72A2426D2BC2}" type="sibTrans" cxnId="{8469CCC1-F17B-45A9-837F-556BC4AC8144}">
      <dgm:prSet/>
      <dgm:spPr/>
      <dgm:t>
        <a:bodyPr/>
        <a:lstStyle/>
        <a:p>
          <a:endParaRPr lang="en-GB"/>
        </a:p>
      </dgm:t>
    </dgm:pt>
    <dgm:pt modelId="{B78EB1B3-9AD6-4BE5-8815-34733497D777}">
      <dgm:prSet phldrT="[Text]"/>
      <dgm:spPr/>
      <dgm:t>
        <a:bodyPr/>
        <a:lstStyle/>
        <a:p>
          <a:endParaRPr lang="en-GB" dirty="0"/>
        </a:p>
      </dgm:t>
    </dgm:pt>
    <dgm:pt modelId="{19F85934-76BC-40B7-9ACF-9DB25EB81EA7}" type="parTrans" cxnId="{3FE34D67-951B-47BC-BB52-31CCCF83C861}">
      <dgm:prSet/>
      <dgm:spPr/>
      <dgm:t>
        <a:bodyPr/>
        <a:lstStyle/>
        <a:p>
          <a:endParaRPr lang="en-GB"/>
        </a:p>
      </dgm:t>
    </dgm:pt>
    <dgm:pt modelId="{E298654D-9D99-444D-A659-84124DC4BB34}" type="sibTrans" cxnId="{3FE34D67-951B-47BC-BB52-31CCCF83C861}">
      <dgm:prSet/>
      <dgm:spPr/>
      <dgm:t>
        <a:bodyPr/>
        <a:lstStyle/>
        <a:p>
          <a:endParaRPr lang="en-GB"/>
        </a:p>
      </dgm:t>
    </dgm:pt>
    <dgm:pt modelId="{F1F692D7-D5DD-4697-AB61-16F1CF629798}">
      <dgm:prSet phldrT="[Text]" phldr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5D0497C8-89EC-4EE2-AF0D-45280BB757A7}" type="sibTrans" cxnId="{12D286E0-3D88-4AC6-8760-3E733D3DC33F}">
      <dgm:prSet/>
      <dgm:spPr/>
      <dgm:t>
        <a:bodyPr/>
        <a:lstStyle/>
        <a:p>
          <a:endParaRPr lang="en-GB"/>
        </a:p>
      </dgm:t>
    </dgm:pt>
    <dgm:pt modelId="{6D2BA742-F156-44BB-B2C0-F88DF7C25CD3}" type="parTrans" cxnId="{12D286E0-3D88-4AC6-8760-3E733D3DC33F}">
      <dgm:prSet/>
      <dgm:spPr/>
      <dgm:t>
        <a:bodyPr/>
        <a:lstStyle/>
        <a:p>
          <a:endParaRPr lang="en-GB"/>
        </a:p>
      </dgm:t>
    </dgm:pt>
    <dgm:pt modelId="{302F6155-4F08-4311-B3FA-8AE09EDEB989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2CF26D-D445-4481-92F1-B15D58BDF69D}" type="parTrans" cxnId="{154B296C-43DE-412B-8EE3-6169C0C727A9}">
      <dgm:prSet/>
      <dgm:spPr/>
      <dgm:t>
        <a:bodyPr/>
        <a:lstStyle/>
        <a:p>
          <a:endParaRPr lang="en-GB"/>
        </a:p>
      </dgm:t>
    </dgm:pt>
    <dgm:pt modelId="{4CAA0ED5-EF20-48CB-8C2B-9C01F4430190}" type="sibTrans" cxnId="{154B296C-43DE-412B-8EE3-6169C0C727A9}">
      <dgm:prSet/>
      <dgm:spPr/>
      <dgm:t>
        <a:bodyPr/>
        <a:lstStyle/>
        <a:p>
          <a:endParaRPr lang="en-GB"/>
        </a:p>
      </dgm:t>
    </dgm:pt>
    <dgm:pt modelId="{653B0460-CD6C-464F-BE81-88339150B48B}">
      <dgm:prSet phldrT="[Text]" phldr="1"/>
      <dgm:spPr/>
      <dgm:t>
        <a:bodyPr/>
        <a:lstStyle/>
        <a:p>
          <a:endParaRPr lang="en-GB" dirty="0"/>
        </a:p>
      </dgm:t>
    </dgm:pt>
    <dgm:pt modelId="{BEDF3C70-CE27-4228-827C-018CEC957DFC}" type="parTrans" cxnId="{4B8091F5-0412-44E1-B08E-D259B8D196FD}">
      <dgm:prSet/>
      <dgm:spPr/>
      <dgm:t>
        <a:bodyPr/>
        <a:lstStyle/>
        <a:p>
          <a:endParaRPr lang="en-GB"/>
        </a:p>
      </dgm:t>
    </dgm:pt>
    <dgm:pt modelId="{E0765BE9-08F2-4EFC-92B1-E1A785F57BFE}" type="sibTrans" cxnId="{4B8091F5-0412-44E1-B08E-D259B8D196FD}">
      <dgm:prSet/>
      <dgm:spPr/>
      <dgm:t>
        <a:bodyPr/>
        <a:lstStyle/>
        <a:p>
          <a:endParaRPr lang="en-GB"/>
        </a:p>
      </dgm:t>
    </dgm:pt>
    <dgm:pt modelId="{5FA56882-DDBD-45ED-AA2C-B3F2D41E9BFF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B89695-56DF-4F23-BED6-302768AAC428}" type="sibTrans" cxnId="{1B1282D3-5462-4829-856B-46A1A0D3310A}">
      <dgm:prSet/>
      <dgm:spPr/>
      <dgm:t>
        <a:bodyPr/>
        <a:lstStyle/>
        <a:p>
          <a:endParaRPr lang="en-GB"/>
        </a:p>
      </dgm:t>
    </dgm:pt>
    <dgm:pt modelId="{3FD9DB44-E4AC-454C-9C1F-63E0A36BDC80}" type="parTrans" cxnId="{1B1282D3-5462-4829-856B-46A1A0D3310A}">
      <dgm:prSet/>
      <dgm:spPr/>
      <dgm:t>
        <a:bodyPr/>
        <a:lstStyle/>
        <a:p>
          <a:endParaRPr lang="en-GB"/>
        </a:p>
      </dgm:t>
    </dgm:pt>
    <dgm:pt modelId="{01C0F3EA-6B93-4005-A9EF-7B00C5701639}" type="pres">
      <dgm:prSet presAssocID="{E833C0F6-6E76-4D6C-87AD-706649A93DC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9A846AF8-E41C-4EAC-BC6B-AC6E5A1265B7}" type="pres">
      <dgm:prSet presAssocID="{F1F692D7-D5DD-4697-AB61-16F1CF629798}" presName="Parent" presStyleLbl="node1" presStyleIdx="0" presStyleCnt="2" custLinFactNeighborX="-34365" custLinFactNeighborY="8345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F4C52ABA-87C7-496F-92DC-D219A8B845AB}" type="pres">
      <dgm:prSet presAssocID="{5FA56882-DDBD-45ED-AA2C-B3F2D41E9BFF}" presName="Accent" presStyleLbl="node1" presStyleIdx="1" presStyleCnt="2"/>
      <dgm:spPr>
        <a:solidFill>
          <a:srgbClr val="F2A11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6CDC308E-D98B-47AA-A5B6-043DCAB5733B}" type="pres">
      <dgm:prSet presAssocID="{5FA56882-DDBD-45ED-AA2C-B3F2D41E9BFF}" presName="Image1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39EF9A1F-B7DE-4B07-A35C-E205570053F6}" type="pres">
      <dgm:prSet presAssocID="{5FA56882-DDBD-45ED-AA2C-B3F2D41E9BFF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18976B-12E6-4CCD-B5DA-1AFCE502D8E6}" type="pres">
      <dgm:prSet presAssocID="{02F10E26-8750-41D7-A3DA-0647C7CB8AB0}" presName="Image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FDDCC26C-9B5A-449B-86A9-C8BAC1030F92}" type="pres">
      <dgm:prSet presAssocID="{02F10E26-8750-41D7-A3DA-0647C7CB8AB0}" presName="Image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12A89820-8485-48D9-BA42-D6FC786C40BB}" type="pres">
      <dgm:prSet presAssocID="{02F10E26-8750-41D7-A3DA-0647C7CB8AB0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D71DE5-2D3D-4EFC-8FB9-51F2E1DE7822}" type="pres">
      <dgm:prSet presAssocID="{302F6155-4F08-4311-B3FA-8AE09EDEB989}" presName="Image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1B552E1-CBEC-4099-8F60-9C56F5013E6E}" type="pres">
      <dgm:prSet presAssocID="{302F6155-4F08-4311-B3FA-8AE09EDEB989}" presName="Image" presStyleLbl="f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47DAB43F-7235-4EBC-A0A4-AC772057769A}" type="pres">
      <dgm:prSet presAssocID="{302F6155-4F08-4311-B3FA-8AE09EDEB989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C4FEA-21AE-427D-9060-6F435650021F}" type="pres">
      <dgm:prSet presAssocID="{FDF780F5-BA35-4518-B24B-95A972583F1A}" presName="Image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734C809-7514-4CFC-9A24-7036DBFB5D65}" type="pres">
      <dgm:prSet presAssocID="{FDF780F5-BA35-4518-B24B-95A972583F1A}" presName="Image" presStyleLbl="fgImgPlace1" presStyleIdx="3" presStyleCnt="4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7EC654F8-B17F-4A2B-A72D-2A2C320E847B}" type="pres">
      <dgm:prSet presAssocID="{FDF780F5-BA35-4518-B24B-95A972583F1A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2D286E0-3D88-4AC6-8760-3E733D3DC33F}" srcId="{E833C0F6-6E76-4D6C-87AD-706649A93DC6}" destId="{F1F692D7-D5DD-4697-AB61-16F1CF629798}" srcOrd="0" destOrd="0" parTransId="{6D2BA742-F156-44BB-B2C0-F88DF7C25CD3}" sibTransId="{5D0497C8-89EC-4EE2-AF0D-45280BB757A7}"/>
    <dgm:cxn modelId="{8469CCC1-F17B-45A9-837F-556BC4AC8144}" srcId="{F1F692D7-D5DD-4697-AB61-16F1CF629798}" destId="{FDF780F5-BA35-4518-B24B-95A972583F1A}" srcOrd="3" destOrd="0" parTransId="{2E4026DD-411F-4B4B-AF25-A2067EE645CF}" sibTransId="{5888A15E-146D-4046-9984-72A2426D2BC2}"/>
    <dgm:cxn modelId="{3FE34D67-951B-47BC-BB52-31CCCF83C861}" srcId="{F1F692D7-D5DD-4697-AB61-16F1CF629798}" destId="{B78EB1B3-9AD6-4BE5-8815-34733497D777}" srcOrd="4" destOrd="0" parTransId="{19F85934-76BC-40B7-9ACF-9DB25EB81EA7}" sibTransId="{E298654D-9D99-444D-A659-84124DC4BB34}"/>
    <dgm:cxn modelId="{64F72039-431A-43FA-8AED-C55D6E98FC0F}" srcId="{3A226A79-2F19-46FE-BF24-9C6E0F58174C}" destId="{197311E8-750B-4914-B169-4E2E559FE312}" srcOrd="0" destOrd="0" parTransId="{167E35FB-26E4-4E1A-8C0F-C8825EF4726D}" sibTransId="{940DEB43-CA6D-47F2-8318-470BF473885F}"/>
    <dgm:cxn modelId="{5EFB3423-6465-4562-A003-3E1C3B4E39B0}" type="presOf" srcId="{E833C0F6-6E76-4D6C-87AD-706649A93DC6}" destId="{01C0F3EA-6B93-4005-A9EF-7B00C5701639}" srcOrd="0" destOrd="0" presId="urn:microsoft.com/office/officeart/2011/layout/RadialPictureList"/>
    <dgm:cxn modelId="{4DF6D31B-8AD4-49D2-B5D6-795062FF0A2F}" type="presOf" srcId="{FDF780F5-BA35-4518-B24B-95A972583F1A}" destId="{7EC654F8-B17F-4A2B-A72D-2A2C320E847B}" srcOrd="0" destOrd="0" presId="urn:microsoft.com/office/officeart/2011/layout/RadialPictureList"/>
    <dgm:cxn modelId="{2D99AFF3-FBF6-49CC-AAFE-9A28804863C9}" type="presOf" srcId="{302F6155-4F08-4311-B3FA-8AE09EDEB989}" destId="{47DAB43F-7235-4EBC-A0A4-AC772057769A}" srcOrd="0" destOrd="0" presId="urn:microsoft.com/office/officeart/2011/layout/RadialPictureList"/>
    <dgm:cxn modelId="{BA4B5E68-2A44-4D09-A633-4E81548E6D96}" type="presOf" srcId="{F1F692D7-D5DD-4697-AB61-16F1CF629798}" destId="{9A846AF8-E41C-4EAC-BC6B-AC6E5A1265B7}" srcOrd="0" destOrd="0" presId="urn:microsoft.com/office/officeart/2011/layout/RadialPictureList"/>
    <dgm:cxn modelId="{D4136C5E-8CF5-4A03-B140-6A24FAD68A51}" type="presOf" srcId="{02F10E26-8750-41D7-A3DA-0647C7CB8AB0}" destId="{12A89820-8485-48D9-BA42-D6FC786C40BB}" srcOrd="0" destOrd="0" presId="urn:microsoft.com/office/officeart/2011/layout/RadialPictureList"/>
    <dgm:cxn modelId="{1B1282D3-5462-4829-856B-46A1A0D3310A}" srcId="{F1F692D7-D5DD-4697-AB61-16F1CF629798}" destId="{5FA56882-DDBD-45ED-AA2C-B3F2D41E9BFF}" srcOrd="0" destOrd="0" parTransId="{3FD9DB44-E4AC-454C-9C1F-63E0A36BDC80}" sibTransId="{10B89695-56DF-4F23-BED6-302768AAC428}"/>
    <dgm:cxn modelId="{604EFBA7-F988-4C1E-881B-A156A48284B9}" srcId="{F1F692D7-D5DD-4697-AB61-16F1CF629798}" destId="{02F10E26-8750-41D7-A3DA-0647C7CB8AB0}" srcOrd="1" destOrd="0" parTransId="{10A07224-4AE5-49E4-9A58-E257C485324F}" sibTransId="{B1FAA791-5392-4A72-ADE3-661FB3D8224D}"/>
    <dgm:cxn modelId="{154B296C-43DE-412B-8EE3-6169C0C727A9}" srcId="{F1F692D7-D5DD-4697-AB61-16F1CF629798}" destId="{302F6155-4F08-4311-B3FA-8AE09EDEB989}" srcOrd="2" destOrd="0" parTransId="{2E2CF26D-D445-4481-92F1-B15D58BDF69D}" sibTransId="{4CAA0ED5-EF20-48CB-8C2B-9C01F4430190}"/>
    <dgm:cxn modelId="{F94504AC-87EB-4F42-AC50-6AE542569CD0}" type="presOf" srcId="{5FA56882-DDBD-45ED-AA2C-B3F2D41E9BFF}" destId="{39EF9A1F-B7DE-4B07-A35C-E205570053F6}" srcOrd="0" destOrd="0" presId="urn:microsoft.com/office/officeart/2011/layout/RadialPictureList"/>
    <dgm:cxn modelId="{9C420786-3C55-499A-8CF5-1046F48517A5}" srcId="{E833C0F6-6E76-4D6C-87AD-706649A93DC6}" destId="{3A226A79-2F19-46FE-BF24-9C6E0F58174C}" srcOrd="1" destOrd="0" parTransId="{AA2AD07C-C309-482D-B877-DC6A9C435D5D}" sibTransId="{9566204E-E021-4569-AF7A-10A572C802D7}"/>
    <dgm:cxn modelId="{4B8091F5-0412-44E1-B08E-D259B8D196FD}" srcId="{E833C0F6-6E76-4D6C-87AD-706649A93DC6}" destId="{653B0460-CD6C-464F-BE81-88339150B48B}" srcOrd="2" destOrd="0" parTransId="{BEDF3C70-CE27-4228-827C-018CEC957DFC}" sibTransId="{E0765BE9-08F2-4EFC-92B1-E1A785F57BFE}"/>
    <dgm:cxn modelId="{21F67BEB-C623-419B-B2BC-084F8DF5D58C}" type="presParOf" srcId="{01C0F3EA-6B93-4005-A9EF-7B00C5701639}" destId="{9A846AF8-E41C-4EAC-BC6B-AC6E5A1265B7}" srcOrd="0" destOrd="0" presId="urn:microsoft.com/office/officeart/2011/layout/RadialPictureList"/>
    <dgm:cxn modelId="{EE34B528-2DE7-4EDB-A040-DB6FCB809DEE}" type="presParOf" srcId="{01C0F3EA-6B93-4005-A9EF-7B00C5701639}" destId="{F4C52ABA-87C7-496F-92DC-D219A8B845AB}" srcOrd="1" destOrd="0" presId="urn:microsoft.com/office/officeart/2011/layout/RadialPictureList"/>
    <dgm:cxn modelId="{590D1596-7F8F-4781-963E-26FA2452EF71}" type="presParOf" srcId="{01C0F3EA-6B93-4005-A9EF-7B00C5701639}" destId="{6CDC308E-D98B-47AA-A5B6-043DCAB5733B}" srcOrd="2" destOrd="0" presId="urn:microsoft.com/office/officeart/2011/layout/RadialPictureList"/>
    <dgm:cxn modelId="{CA903CE6-E936-47D5-A9E1-07674F19B4E4}" type="presParOf" srcId="{01C0F3EA-6B93-4005-A9EF-7B00C5701639}" destId="{39EF9A1F-B7DE-4B07-A35C-E205570053F6}" srcOrd="3" destOrd="0" presId="urn:microsoft.com/office/officeart/2011/layout/RadialPictureList"/>
    <dgm:cxn modelId="{7839CEAA-F2E7-4D84-A915-54849D21D697}" type="presParOf" srcId="{01C0F3EA-6B93-4005-A9EF-7B00C5701639}" destId="{3A18976B-12E6-4CCD-B5DA-1AFCE502D8E6}" srcOrd="4" destOrd="0" presId="urn:microsoft.com/office/officeart/2011/layout/RadialPictureList"/>
    <dgm:cxn modelId="{E59E9CA4-5A77-46E3-BC1F-5D079EDE4F0E}" type="presParOf" srcId="{3A18976B-12E6-4CCD-B5DA-1AFCE502D8E6}" destId="{FDDCC26C-9B5A-449B-86A9-C8BAC1030F92}" srcOrd="0" destOrd="0" presId="urn:microsoft.com/office/officeart/2011/layout/RadialPictureList"/>
    <dgm:cxn modelId="{548FE492-26E8-45D3-B5AA-F4B1A9DE10EE}" type="presParOf" srcId="{01C0F3EA-6B93-4005-A9EF-7B00C5701639}" destId="{12A89820-8485-48D9-BA42-D6FC786C40BB}" srcOrd="5" destOrd="0" presId="urn:microsoft.com/office/officeart/2011/layout/RadialPictureList"/>
    <dgm:cxn modelId="{F00D832D-5929-4041-AE28-D75419012D5C}" type="presParOf" srcId="{01C0F3EA-6B93-4005-A9EF-7B00C5701639}" destId="{A5D71DE5-2D3D-4EFC-8FB9-51F2E1DE7822}" srcOrd="6" destOrd="0" presId="urn:microsoft.com/office/officeart/2011/layout/RadialPictureList"/>
    <dgm:cxn modelId="{7536E3A8-C955-4801-8D0F-EBC436D029BE}" type="presParOf" srcId="{A5D71DE5-2D3D-4EFC-8FB9-51F2E1DE7822}" destId="{31B552E1-CBEC-4099-8F60-9C56F5013E6E}" srcOrd="0" destOrd="0" presId="urn:microsoft.com/office/officeart/2011/layout/RadialPictureList"/>
    <dgm:cxn modelId="{0209E22F-43F5-496C-8BA3-3A66369FA5FB}" type="presParOf" srcId="{01C0F3EA-6B93-4005-A9EF-7B00C5701639}" destId="{47DAB43F-7235-4EBC-A0A4-AC772057769A}" srcOrd="7" destOrd="0" presId="urn:microsoft.com/office/officeart/2011/layout/RadialPictureList"/>
    <dgm:cxn modelId="{43B7BE7D-572A-432F-A15A-640E88A87D58}" type="presParOf" srcId="{01C0F3EA-6B93-4005-A9EF-7B00C5701639}" destId="{15CC4FEA-21AE-427D-9060-6F435650021F}" srcOrd="8" destOrd="0" presId="urn:microsoft.com/office/officeart/2011/layout/RadialPictureList"/>
    <dgm:cxn modelId="{4A40253D-566D-4636-B4E8-D44B8934330A}" type="presParOf" srcId="{15CC4FEA-21AE-427D-9060-6F435650021F}" destId="{3734C809-7514-4CFC-9A24-7036DBFB5D65}" srcOrd="0" destOrd="0" presId="urn:microsoft.com/office/officeart/2011/layout/RadialPictureList"/>
    <dgm:cxn modelId="{D96BC82A-D701-4754-A817-8C937BE59BE7}" type="presParOf" srcId="{01C0F3EA-6B93-4005-A9EF-7B00C5701639}" destId="{7EC654F8-B17F-4A2B-A72D-2A2C320E847B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33C0F6-6E76-4D6C-87AD-706649A93DC6}" type="doc">
      <dgm:prSet loTypeId="urn:microsoft.com/office/officeart/2011/layout/RadialPictureList" loCatId="picture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GB"/>
        </a:p>
      </dgm:t>
    </dgm:pt>
    <dgm:pt modelId="{02F10E26-8750-41D7-A3DA-0647C7CB8AB0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A07224-4AE5-49E4-9A58-E257C485324F}" type="parTrans" cxnId="{604EFBA7-F988-4C1E-881B-A156A48284B9}">
      <dgm:prSet/>
      <dgm:spPr/>
      <dgm:t>
        <a:bodyPr/>
        <a:lstStyle/>
        <a:p>
          <a:endParaRPr lang="en-GB"/>
        </a:p>
      </dgm:t>
    </dgm:pt>
    <dgm:pt modelId="{B1FAA791-5392-4A72-ADE3-661FB3D8224D}" type="sibTrans" cxnId="{604EFBA7-F988-4C1E-881B-A156A48284B9}">
      <dgm:prSet/>
      <dgm:spPr/>
      <dgm:t>
        <a:bodyPr/>
        <a:lstStyle/>
        <a:p>
          <a:endParaRPr lang="en-GB"/>
        </a:p>
      </dgm:t>
    </dgm:pt>
    <dgm:pt modelId="{197311E8-750B-4914-B169-4E2E559FE312}">
      <dgm:prSet phldrT="[Text]" phldr="1"/>
      <dgm:spPr/>
      <dgm:t>
        <a:bodyPr/>
        <a:lstStyle/>
        <a:p>
          <a:endParaRPr lang="en-GB" dirty="0"/>
        </a:p>
      </dgm:t>
    </dgm:pt>
    <dgm:pt modelId="{167E35FB-26E4-4E1A-8C0F-C8825EF4726D}" type="parTrans" cxnId="{64F72039-431A-43FA-8AED-C55D6E98FC0F}">
      <dgm:prSet/>
      <dgm:spPr/>
      <dgm:t>
        <a:bodyPr/>
        <a:lstStyle/>
        <a:p>
          <a:endParaRPr lang="en-GB"/>
        </a:p>
      </dgm:t>
    </dgm:pt>
    <dgm:pt modelId="{940DEB43-CA6D-47F2-8318-470BF473885F}" type="sibTrans" cxnId="{64F72039-431A-43FA-8AED-C55D6E98FC0F}">
      <dgm:prSet/>
      <dgm:spPr/>
      <dgm:t>
        <a:bodyPr/>
        <a:lstStyle/>
        <a:p>
          <a:endParaRPr lang="en-GB"/>
        </a:p>
      </dgm:t>
    </dgm:pt>
    <dgm:pt modelId="{3A226A79-2F19-46FE-BF24-9C6E0F58174C}">
      <dgm:prSet phldrT="[Text]"/>
      <dgm:spPr/>
      <dgm:t>
        <a:bodyPr/>
        <a:lstStyle/>
        <a:p>
          <a:endParaRPr lang="en-GB" dirty="0"/>
        </a:p>
      </dgm:t>
    </dgm:pt>
    <dgm:pt modelId="{AA2AD07C-C309-482D-B877-DC6A9C435D5D}" type="parTrans" cxnId="{9C420786-3C55-499A-8CF5-1046F48517A5}">
      <dgm:prSet/>
      <dgm:spPr/>
      <dgm:t>
        <a:bodyPr/>
        <a:lstStyle/>
        <a:p>
          <a:endParaRPr lang="en-GB"/>
        </a:p>
      </dgm:t>
    </dgm:pt>
    <dgm:pt modelId="{9566204E-E021-4569-AF7A-10A572C802D7}" type="sibTrans" cxnId="{9C420786-3C55-499A-8CF5-1046F48517A5}">
      <dgm:prSet/>
      <dgm:spPr/>
      <dgm:t>
        <a:bodyPr/>
        <a:lstStyle/>
        <a:p>
          <a:endParaRPr lang="en-GB"/>
        </a:p>
      </dgm:t>
    </dgm:pt>
    <dgm:pt modelId="{FDF780F5-BA35-4518-B24B-95A972583F1A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4026DD-411F-4B4B-AF25-A2067EE645CF}" type="parTrans" cxnId="{8469CCC1-F17B-45A9-837F-556BC4AC8144}">
      <dgm:prSet/>
      <dgm:spPr/>
      <dgm:t>
        <a:bodyPr/>
        <a:lstStyle/>
        <a:p>
          <a:endParaRPr lang="en-GB"/>
        </a:p>
      </dgm:t>
    </dgm:pt>
    <dgm:pt modelId="{5888A15E-146D-4046-9984-72A2426D2BC2}" type="sibTrans" cxnId="{8469CCC1-F17B-45A9-837F-556BC4AC8144}">
      <dgm:prSet/>
      <dgm:spPr/>
      <dgm:t>
        <a:bodyPr/>
        <a:lstStyle/>
        <a:p>
          <a:endParaRPr lang="en-GB"/>
        </a:p>
      </dgm:t>
    </dgm:pt>
    <dgm:pt modelId="{B78EB1B3-9AD6-4BE5-8815-34733497D777}">
      <dgm:prSet phldrT="[Text]"/>
      <dgm:spPr/>
      <dgm:t>
        <a:bodyPr/>
        <a:lstStyle/>
        <a:p>
          <a:endParaRPr lang="en-GB" dirty="0"/>
        </a:p>
      </dgm:t>
    </dgm:pt>
    <dgm:pt modelId="{19F85934-76BC-40B7-9ACF-9DB25EB81EA7}" type="parTrans" cxnId="{3FE34D67-951B-47BC-BB52-31CCCF83C861}">
      <dgm:prSet/>
      <dgm:spPr/>
      <dgm:t>
        <a:bodyPr/>
        <a:lstStyle/>
        <a:p>
          <a:endParaRPr lang="en-GB"/>
        </a:p>
      </dgm:t>
    </dgm:pt>
    <dgm:pt modelId="{E298654D-9D99-444D-A659-84124DC4BB34}" type="sibTrans" cxnId="{3FE34D67-951B-47BC-BB52-31CCCF83C861}">
      <dgm:prSet/>
      <dgm:spPr/>
      <dgm:t>
        <a:bodyPr/>
        <a:lstStyle/>
        <a:p>
          <a:endParaRPr lang="en-GB"/>
        </a:p>
      </dgm:t>
    </dgm:pt>
    <dgm:pt modelId="{F1F692D7-D5DD-4697-AB61-16F1CF629798}">
      <dgm:prSet phldrT="[Text]" phldr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5D0497C8-89EC-4EE2-AF0D-45280BB757A7}" type="sibTrans" cxnId="{12D286E0-3D88-4AC6-8760-3E733D3DC33F}">
      <dgm:prSet/>
      <dgm:spPr/>
      <dgm:t>
        <a:bodyPr/>
        <a:lstStyle/>
        <a:p>
          <a:endParaRPr lang="en-GB"/>
        </a:p>
      </dgm:t>
    </dgm:pt>
    <dgm:pt modelId="{6D2BA742-F156-44BB-B2C0-F88DF7C25CD3}" type="parTrans" cxnId="{12D286E0-3D88-4AC6-8760-3E733D3DC33F}">
      <dgm:prSet/>
      <dgm:spPr/>
      <dgm:t>
        <a:bodyPr/>
        <a:lstStyle/>
        <a:p>
          <a:endParaRPr lang="en-GB"/>
        </a:p>
      </dgm:t>
    </dgm:pt>
    <dgm:pt modelId="{302F6155-4F08-4311-B3FA-8AE09EDEB989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2CF26D-D445-4481-92F1-B15D58BDF69D}" type="parTrans" cxnId="{154B296C-43DE-412B-8EE3-6169C0C727A9}">
      <dgm:prSet/>
      <dgm:spPr/>
      <dgm:t>
        <a:bodyPr/>
        <a:lstStyle/>
        <a:p>
          <a:endParaRPr lang="en-GB"/>
        </a:p>
      </dgm:t>
    </dgm:pt>
    <dgm:pt modelId="{4CAA0ED5-EF20-48CB-8C2B-9C01F4430190}" type="sibTrans" cxnId="{154B296C-43DE-412B-8EE3-6169C0C727A9}">
      <dgm:prSet/>
      <dgm:spPr/>
      <dgm:t>
        <a:bodyPr/>
        <a:lstStyle/>
        <a:p>
          <a:endParaRPr lang="en-GB"/>
        </a:p>
      </dgm:t>
    </dgm:pt>
    <dgm:pt modelId="{653B0460-CD6C-464F-BE81-88339150B48B}">
      <dgm:prSet phldrT="[Text]" phldr="1"/>
      <dgm:spPr/>
      <dgm:t>
        <a:bodyPr/>
        <a:lstStyle/>
        <a:p>
          <a:endParaRPr lang="en-GB" dirty="0"/>
        </a:p>
      </dgm:t>
    </dgm:pt>
    <dgm:pt modelId="{BEDF3C70-CE27-4228-827C-018CEC957DFC}" type="parTrans" cxnId="{4B8091F5-0412-44E1-B08E-D259B8D196FD}">
      <dgm:prSet/>
      <dgm:spPr/>
      <dgm:t>
        <a:bodyPr/>
        <a:lstStyle/>
        <a:p>
          <a:endParaRPr lang="en-GB"/>
        </a:p>
      </dgm:t>
    </dgm:pt>
    <dgm:pt modelId="{E0765BE9-08F2-4EFC-92B1-E1A785F57BFE}" type="sibTrans" cxnId="{4B8091F5-0412-44E1-B08E-D259B8D196FD}">
      <dgm:prSet/>
      <dgm:spPr/>
      <dgm:t>
        <a:bodyPr/>
        <a:lstStyle/>
        <a:p>
          <a:endParaRPr lang="en-GB"/>
        </a:p>
      </dgm:t>
    </dgm:pt>
    <dgm:pt modelId="{5FA56882-DDBD-45ED-AA2C-B3F2D41E9BFF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B89695-56DF-4F23-BED6-302768AAC428}" type="sibTrans" cxnId="{1B1282D3-5462-4829-856B-46A1A0D3310A}">
      <dgm:prSet/>
      <dgm:spPr/>
      <dgm:t>
        <a:bodyPr/>
        <a:lstStyle/>
        <a:p>
          <a:endParaRPr lang="en-GB"/>
        </a:p>
      </dgm:t>
    </dgm:pt>
    <dgm:pt modelId="{3FD9DB44-E4AC-454C-9C1F-63E0A36BDC80}" type="parTrans" cxnId="{1B1282D3-5462-4829-856B-46A1A0D3310A}">
      <dgm:prSet/>
      <dgm:spPr/>
      <dgm:t>
        <a:bodyPr/>
        <a:lstStyle/>
        <a:p>
          <a:endParaRPr lang="en-GB"/>
        </a:p>
      </dgm:t>
    </dgm:pt>
    <dgm:pt modelId="{01C0F3EA-6B93-4005-A9EF-7B00C5701639}" type="pres">
      <dgm:prSet presAssocID="{E833C0F6-6E76-4D6C-87AD-706649A93DC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9A846AF8-E41C-4EAC-BC6B-AC6E5A1265B7}" type="pres">
      <dgm:prSet presAssocID="{F1F692D7-D5DD-4697-AB61-16F1CF629798}" presName="Parent" presStyleLbl="node1" presStyleIdx="0" presStyleCnt="2" custLinFactNeighborX="-34365" custLinFactNeighborY="8345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F4C52ABA-87C7-496F-92DC-D219A8B845AB}" type="pres">
      <dgm:prSet presAssocID="{5FA56882-DDBD-45ED-AA2C-B3F2D41E9BFF}" presName="Accent" presStyleLbl="node1" presStyleIdx="1" presStyleCnt="2"/>
      <dgm:spPr>
        <a:solidFill>
          <a:srgbClr val="F2A11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6CDC308E-D98B-47AA-A5B6-043DCAB5733B}" type="pres">
      <dgm:prSet presAssocID="{5FA56882-DDBD-45ED-AA2C-B3F2D41E9BFF}" presName="Image1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39EF9A1F-B7DE-4B07-A35C-E205570053F6}" type="pres">
      <dgm:prSet presAssocID="{5FA56882-DDBD-45ED-AA2C-B3F2D41E9BFF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18976B-12E6-4CCD-B5DA-1AFCE502D8E6}" type="pres">
      <dgm:prSet presAssocID="{02F10E26-8750-41D7-A3DA-0647C7CB8AB0}" presName="Image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FDDCC26C-9B5A-449B-86A9-C8BAC1030F92}" type="pres">
      <dgm:prSet presAssocID="{02F10E26-8750-41D7-A3DA-0647C7CB8AB0}" presName="Image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12A89820-8485-48D9-BA42-D6FC786C40BB}" type="pres">
      <dgm:prSet presAssocID="{02F10E26-8750-41D7-A3DA-0647C7CB8AB0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D71DE5-2D3D-4EFC-8FB9-51F2E1DE7822}" type="pres">
      <dgm:prSet presAssocID="{302F6155-4F08-4311-B3FA-8AE09EDEB989}" presName="Image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1B552E1-CBEC-4099-8F60-9C56F5013E6E}" type="pres">
      <dgm:prSet presAssocID="{302F6155-4F08-4311-B3FA-8AE09EDEB989}" presName="Image" presStyleLbl="f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47DAB43F-7235-4EBC-A0A4-AC772057769A}" type="pres">
      <dgm:prSet presAssocID="{302F6155-4F08-4311-B3FA-8AE09EDEB989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C4FEA-21AE-427D-9060-6F435650021F}" type="pres">
      <dgm:prSet presAssocID="{FDF780F5-BA35-4518-B24B-95A972583F1A}" presName="Image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734C809-7514-4CFC-9A24-7036DBFB5D65}" type="pres">
      <dgm:prSet presAssocID="{FDF780F5-BA35-4518-B24B-95A972583F1A}" presName="Image" presStyleLbl="fgImgPlace1" presStyleIdx="3" presStyleCnt="4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7EC654F8-B17F-4A2B-A72D-2A2C320E847B}" type="pres">
      <dgm:prSet presAssocID="{FDF780F5-BA35-4518-B24B-95A972583F1A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2D286E0-3D88-4AC6-8760-3E733D3DC33F}" srcId="{E833C0F6-6E76-4D6C-87AD-706649A93DC6}" destId="{F1F692D7-D5DD-4697-AB61-16F1CF629798}" srcOrd="0" destOrd="0" parTransId="{6D2BA742-F156-44BB-B2C0-F88DF7C25CD3}" sibTransId="{5D0497C8-89EC-4EE2-AF0D-45280BB757A7}"/>
    <dgm:cxn modelId="{8469CCC1-F17B-45A9-837F-556BC4AC8144}" srcId="{F1F692D7-D5DD-4697-AB61-16F1CF629798}" destId="{FDF780F5-BA35-4518-B24B-95A972583F1A}" srcOrd="3" destOrd="0" parTransId="{2E4026DD-411F-4B4B-AF25-A2067EE645CF}" sibTransId="{5888A15E-146D-4046-9984-72A2426D2BC2}"/>
    <dgm:cxn modelId="{3FE34D67-951B-47BC-BB52-31CCCF83C861}" srcId="{F1F692D7-D5DD-4697-AB61-16F1CF629798}" destId="{B78EB1B3-9AD6-4BE5-8815-34733497D777}" srcOrd="4" destOrd="0" parTransId="{19F85934-76BC-40B7-9ACF-9DB25EB81EA7}" sibTransId="{E298654D-9D99-444D-A659-84124DC4BB34}"/>
    <dgm:cxn modelId="{64F72039-431A-43FA-8AED-C55D6E98FC0F}" srcId="{3A226A79-2F19-46FE-BF24-9C6E0F58174C}" destId="{197311E8-750B-4914-B169-4E2E559FE312}" srcOrd="0" destOrd="0" parTransId="{167E35FB-26E4-4E1A-8C0F-C8825EF4726D}" sibTransId="{940DEB43-CA6D-47F2-8318-470BF473885F}"/>
    <dgm:cxn modelId="{6E592E70-66B9-41B3-9795-60030EE88A5B}" type="presOf" srcId="{02F10E26-8750-41D7-A3DA-0647C7CB8AB0}" destId="{12A89820-8485-48D9-BA42-D6FC786C40BB}" srcOrd="0" destOrd="0" presId="urn:microsoft.com/office/officeart/2011/layout/RadialPictureList"/>
    <dgm:cxn modelId="{3A944299-26BC-4029-9866-ACD7FB3B5504}" type="presOf" srcId="{302F6155-4F08-4311-B3FA-8AE09EDEB989}" destId="{47DAB43F-7235-4EBC-A0A4-AC772057769A}" srcOrd="0" destOrd="0" presId="urn:microsoft.com/office/officeart/2011/layout/RadialPictureList"/>
    <dgm:cxn modelId="{1B1282D3-5462-4829-856B-46A1A0D3310A}" srcId="{F1F692D7-D5DD-4697-AB61-16F1CF629798}" destId="{5FA56882-DDBD-45ED-AA2C-B3F2D41E9BFF}" srcOrd="0" destOrd="0" parTransId="{3FD9DB44-E4AC-454C-9C1F-63E0A36BDC80}" sibTransId="{10B89695-56DF-4F23-BED6-302768AAC428}"/>
    <dgm:cxn modelId="{640F095C-EEA4-48FC-A3A5-D6C11C0B1403}" type="presOf" srcId="{5FA56882-DDBD-45ED-AA2C-B3F2D41E9BFF}" destId="{39EF9A1F-B7DE-4B07-A35C-E205570053F6}" srcOrd="0" destOrd="0" presId="urn:microsoft.com/office/officeart/2011/layout/RadialPictureList"/>
    <dgm:cxn modelId="{604EFBA7-F988-4C1E-881B-A156A48284B9}" srcId="{F1F692D7-D5DD-4697-AB61-16F1CF629798}" destId="{02F10E26-8750-41D7-A3DA-0647C7CB8AB0}" srcOrd="1" destOrd="0" parTransId="{10A07224-4AE5-49E4-9A58-E257C485324F}" sibTransId="{B1FAA791-5392-4A72-ADE3-661FB3D8224D}"/>
    <dgm:cxn modelId="{154B296C-43DE-412B-8EE3-6169C0C727A9}" srcId="{F1F692D7-D5DD-4697-AB61-16F1CF629798}" destId="{302F6155-4F08-4311-B3FA-8AE09EDEB989}" srcOrd="2" destOrd="0" parTransId="{2E2CF26D-D445-4481-92F1-B15D58BDF69D}" sibTransId="{4CAA0ED5-EF20-48CB-8C2B-9C01F4430190}"/>
    <dgm:cxn modelId="{EC029814-5F02-4A4D-9133-7036122863A1}" type="presOf" srcId="{FDF780F5-BA35-4518-B24B-95A972583F1A}" destId="{7EC654F8-B17F-4A2B-A72D-2A2C320E847B}" srcOrd="0" destOrd="0" presId="urn:microsoft.com/office/officeart/2011/layout/RadialPictureList"/>
    <dgm:cxn modelId="{5D0E824C-1B0B-45C4-874A-65A74FA2D245}" type="presOf" srcId="{F1F692D7-D5DD-4697-AB61-16F1CF629798}" destId="{9A846AF8-E41C-4EAC-BC6B-AC6E5A1265B7}" srcOrd="0" destOrd="0" presId="urn:microsoft.com/office/officeart/2011/layout/RadialPictureList"/>
    <dgm:cxn modelId="{5CC6F54F-3C90-4F29-B4D9-E1B5D1EFDBB8}" type="presOf" srcId="{E833C0F6-6E76-4D6C-87AD-706649A93DC6}" destId="{01C0F3EA-6B93-4005-A9EF-7B00C5701639}" srcOrd="0" destOrd="0" presId="urn:microsoft.com/office/officeart/2011/layout/RadialPictureList"/>
    <dgm:cxn modelId="{4B8091F5-0412-44E1-B08E-D259B8D196FD}" srcId="{E833C0F6-6E76-4D6C-87AD-706649A93DC6}" destId="{653B0460-CD6C-464F-BE81-88339150B48B}" srcOrd="2" destOrd="0" parTransId="{BEDF3C70-CE27-4228-827C-018CEC957DFC}" sibTransId="{E0765BE9-08F2-4EFC-92B1-E1A785F57BFE}"/>
    <dgm:cxn modelId="{9C420786-3C55-499A-8CF5-1046F48517A5}" srcId="{E833C0F6-6E76-4D6C-87AD-706649A93DC6}" destId="{3A226A79-2F19-46FE-BF24-9C6E0F58174C}" srcOrd="1" destOrd="0" parTransId="{AA2AD07C-C309-482D-B877-DC6A9C435D5D}" sibTransId="{9566204E-E021-4569-AF7A-10A572C802D7}"/>
    <dgm:cxn modelId="{ADDEE01F-CA7A-40B3-9DE9-62740264CC37}" type="presParOf" srcId="{01C0F3EA-6B93-4005-A9EF-7B00C5701639}" destId="{9A846AF8-E41C-4EAC-BC6B-AC6E5A1265B7}" srcOrd="0" destOrd="0" presId="urn:microsoft.com/office/officeart/2011/layout/RadialPictureList"/>
    <dgm:cxn modelId="{D01108EF-79CB-478E-B46A-3CA8CF4FE2A0}" type="presParOf" srcId="{01C0F3EA-6B93-4005-A9EF-7B00C5701639}" destId="{F4C52ABA-87C7-496F-92DC-D219A8B845AB}" srcOrd="1" destOrd="0" presId="urn:microsoft.com/office/officeart/2011/layout/RadialPictureList"/>
    <dgm:cxn modelId="{86E4A834-AA34-4FD5-B5FB-0DC9B325C139}" type="presParOf" srcId="{01C0F3EA-6B93-4005-A9EF-7B00C5701639}" destId="{6CDC308E-D98B-47AA-A5B6-043DCAB5733B}" srcOrd="2" destOrd="0" presId="urn:microsoft.com/office/officeart/2011/layout/RadialPictureList"/>
    <dgm:cxn modelId="{01271CF4-2C01-44F3-8B79-2B6FE7587D69}" type="presParOf" srcId="{01C0F3EA-6B93-4005-A9EF-7B00C5701639}" destId="{39EF9A1F-B7DE-4B07-A35C-E205570053F6}" srcOrd="3" destOrd="0" presId="urn:microsoft.com/office/officeart/2011/layout/RadialPictureList"/>
    <dgm:cxn modelId="{8E7513F3-51BC-4EF0-BD14-4E480CDC1484}" type="presParOf" srcId="{01C0F3EA-6B93-4005-A9EF-7B00C5701639}" destId="{3A18976B-12E6-4CCD-B5DA-1AFCE502D8E6}" srcOrd="4" destOrd="0" presId="urn:microsoft.com/office/officeart/2011/layout/RadialPictureList"/>
    <dgm:cxn modelId="{0D59804B-C925-4BD9-8625-F6DB0A566B45}" type="presParOf" srcId="{3A18976B-12E6-4CCD-B5DA-1AFCE502D8E6}" destId="{FDDCC26C-9B5A-449B-86A9-C8BAC1030F92}" srcOrd="0" destOrd="0" presId="urn:microsoft.com/office/officeart/2011/layout/RadialPictureList"/>
    <dgm:cxn modelId="{ADD90CF5-8D75-4E08-A6A0-04C65DFB3B65}" type="presParOf" srcId="{01C0F3EA-6B93-4005-A9EF-7B00C5701639}" destId="{12A89820-8485-48D9-BA42-D6FC786C40BB}" srcOrd="5" destOrd="0" presId="urn:microsoft.com/office/officeart/2011/layout/RadialPictureList"/>
    <dgm:cxn modelId="{5D3416F2-90D1-4E46-86A5-B22B0F861175}" type="presParOf" srcId="{01C0F3EA-6B93-4005-A9EF-7B00C5701639}" destId="{A5D71DE5-2D3D-4EFC-8FB9-51F2E1DE7822}" srcOrd="6" destOrd="0" presId="urn:microsoft.com/office/officeart/2011/layout/RadialPictureList"/>
    <dgm:cxn modelId="{2E432236-3410-41F8-80BA-137BC8A97E58}" type="presParOf" srcId="{A5D71DE5-2D3D-4EFC-8FB9-51F2E1DE7822}" destId="{31B552E1-CBEC-4099-8F60-9C56F5013E6E}" srcOrd="0" destOrd="0" presId="urn:microsoft.com/office/officeart/2011/layout/RadialPictureList"/>
    <dgm:cxn modelId="{4D1FAA99-681B-4789-B406-527FAE6E3C20}" type="presParOf" srcId="{01C0F3EA-6B93-4005-A9EF-7B00C5701639}" destId="{47DAB43F-7235-4EBC-A0A4-AC772057769A}" srcOrd="7" destOrd="0" presId="urn:microsoft.com/office/officeart/2011/layout/RadialPictureList"/>
    <dgm:cxn modelId="{9A7DC3D8-E11A-4625-A711-0B502972D0B6}" type="presParOf" srcId="{01C0F3EA-6B93-4005-A9EF-7B00C5701639}" destId="{15CC4FEA-21AE-427D-9060-6F435650021F}" srcOrd="8" destOrd="0" presId="urn:microsoft.com/office/officeart/2011/layout/RadialPictureList"/>
    <dgm:cxn modelId="{B9C682F8-DEFA-4B26-89F3-B59BDCF94D4C}" type="presParOf" srcId="{15CC4FEA-21AE-427D-9060-6F435650021F}" destId="{3734C809-7514-4CFC-9A24-7036DBFB5D65}" srcOrd="0" destOrd="0" presId="urn:microsoft.com/office/officeart/2011/layout/RadialPictureList"/>
    <dgm:cxn modelId="{E81E7A59-1170-4148-9BC0-EB220E9F63BE}" type="presParOf" srcId="{01C0F3EA-6B93-4005-A9EF-7B00C5701639}" destId="{7EC654F8-B17F-4A2B-A72D-2A2C320E847B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33C0F6-6E76-4D6C-87AD-706649A93DC6}" type="doc">
      <dgm:prSet loTypeId="urn:microsoft.com/office/officeart/2011/layout/RadialPictureList" loCatId="picture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GB"/>
        </a:p>
      </dgm:t>
    </dgm:pt>
    <dgm:pt modelId="{02F10E26-8750-41D7-A3DA-0647C7CB8AB0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A07224-4AE5-49E4-9A58-E257C485324F}" type="parTrans" cxnId="{604EFBA7-F988-4C1E-881B-A156A48284B9}">
      <dgm:prSet/>
      <dgm:spPr/>
      <dgm:t>
        <a:bodyPr/>
        <a:lstStyle/>
        <a:p>
          <a:endParaRPr lang="en-GB"/>
        </a:p>
      </dgm:t>
    </dgm:pt>
    <dgm:pt modelId="{B1FAA791-5392-4A72-ADE3-661FB3D8224D}" type="sibTrans" cxnId="{604EFBA7-F988-4C1E-881B-A156A48284B9}">
      <dgm:prSet/>
      <dgm:spPr/>
      <dgm:t>
        <a:bodyPr/>
        <a:lstStyle/>
        <a:p>
          <a:endParaRPr lang="en-GB"/>
        </a:p>
      </dgm:t>
    </dgm:pt>
    <dgm:pt modelId="{197311E8-750B-4914-B169-4E2E559FE312}">
      <dgm:prSet phldrT="[Text]" phldr="1"/>
      <dgm:spPr/>
      <dgm:t>
        <a:bodyPr/>
        <a:lstStyle/>
        <a:p>
          <a:endParaRPr lang="en-GB" dirty="0"/>
        </a:p>
      </dgm:t>
    </dgm:pt>
    <dgm:pt modelId="{167E35FB-26E4-4E1A-8C0F-C8825EF4726D}" type="parTrans" cxnId="{64F72039-431A-43FA-8AED-C55D6E98FC0F}">
      <dgm:prSet/>
      <dgm:spPr/>
      <dgm:t>
        <a:bodyPr/>
        <a:lstStyle/>
        <a:p>
          <a:endParaRPr lang="en-GB"/>
        </a:p>
      </dgm:t>
    </dgm:pt>
    <dgm:pt modelId="{940DEB43-CA6D-47F2-8318-470BF473885F}" type="sibTrans" cxnId="{64F72039-431A-43FA-8AED-C55D6E98FC0F}">
      <dgm:prSet/>
      <dgm:spPr/>
      <dgm:t>
        <a:bodyPr/>
        <a:lstStyle/>
        <a:p>
          <a:endParaRPr lang="en-GB"/>
        </a:p>
      </dgm:t>
    </dgm:pt>
    <dgm:pt modelId="{3A226A79-2F19-46FE-BF24-9C6E0F58174C}">
      <dgm:prSet phldrT="[Text]"/>
      <dgm:spPr/>
      <dgm:t>
        <a:bodyPr/>
        <a:lstStyle/>
        <a:p>
          <a:endParaRPr lang="en-GB" dirty="0"/>
        </a:p>
      </dgm:t>
    </dgm:pt>
    <dgm:pt modelId="{AA2AD07C-C309-482D-B877-DC6A9C435D5D}" type="parTrans" cxnId="{9C420786-3C55-499A-8CF5-1046F48517A5}">
      <dgm:prSet/>
      <dgm:spPr/>
      <dgm:t>
        <a:bodyPr/>
        <a:lstStyle/>
        <a:p>
          <a:endParaRPr lang="en-GB"/>
        </a:p>
      </dgm:t>
    </dgm:pt>
    <dgm:pt modelId="{9566204E-E021-4569-AF7A-10A572C802D7}" type="sibTrans" cxnId="{9C420786-3C55-499A-8CF5-1046F48517A5}">
      <dgm:prSet/>
      <dgm:spPr/>
      <dgm:t>
        <a:bodyPr/>
        <a:lstStyle/>
        <a:p>
          <a:endParaRPr lang="en-GB"/>
        </a:p>
      </dgm:t>
    </dgm:pt>
    <dgm:pt modelId="{FDF780F5-BA35-4518-B24B-95A972583F1A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4026DD-411F-4B4B-AF25-A2067EE645CF}" type="parTrans" cxnId="{8469CCC1-F17B-45A9-837F-556BC4AC8144}">
      <dgm:prSet/>
      <dgm:spPr/>
      <dgm:t>
        <a:bodyPr/>
        <a:lstStyle/>
        <a:p>
          <a:endParaRPr lang="en-GB"/>
        </a:p>
      </dgm:t>
    </dgm:pt>
    <dgm:pt modelId="{5888A15E-146D-4046-9984-72A2426D2BC2}" type="sibTrans" cxnId="{8469CCC1-F17B-45A9-837F-556BC4AC8144}">
      <dgm:prSet/>
      <dgm:spPr/>
      <dgm:t>
        <a:bodyPr/>
        <a:lstStyle/>
        <a:p>
          <a:endParaRPr lang="en-GB"/>
        </a:p>
      </dgm:t>
    </dgm:pt>
    <dgm:pt modelId="{B78EB1B3-9AD6-4BE5-8815-34733497D777}">
      <dgm:prSet phldrT="[Text]"/>
      <dgm:spPr/>
      <dgm:t>
        <a:bodyPr/>
        <a:lstStyle/>
        <a:p>
          <a:endParaRPr lang="en-GB" dirty="0"/>
        </a:p>
      </dgm:t>
    </dgm:pt>
    <dgm:pt modelId="{19F85934-76BC-40B7-9ACF-9DB25EB81EA7}" type="parTrans" cxnId="{3FE34D67-951B-47BC-BB52-31CCCF83C861}">
      <dgm:prSet/>
      <dgm:spPr/>
      <dgm:t>
        <a:bodyPr/>
        <a:lstStyle/>
        <a:p>
          <a:endParaRPr lang="en-GB"/>
        </a:p>
      </dgm:t>
    </dgm:pt>
    <dgm:pt modelId="{E298654D-9D99-444D-A659-84124DC4BB34}" type="sibTrans" cxnId="{3FE34D67-951B-47BC-BB52-31CCCF83C861}">
      <dgm:prSet/>
      <dgm:spPr/>
      <dgm:t>
        <a:bodyPr/>
        <a:lstStyle/>
        <a:p>
          <a:endParaRPr lang="en-GB"/>
        </a:p>
      </dgm:t>
    </dgm:pt>
    <dgm:pt modelId="{F1F692D7-D5DD-4697-AB61-16F1CF629798}">
      <dgm:prSet phldrT="[Text]" phldr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5D0497C8-89EC-4EE2-AF0D-45280BB757A7}" type="sibTrans" cxnId="{12D286E0-3D88-4AC6-8760-3E733D3DC33F}">
      <dgm:prSet/>
      <dgm:spPr/>
      <dgm:t>
        <a:bodyPr/>
        <a:lstStyle/>
        <a:p>
          <a:endParaRPr lang="en-GB"/>
        </a:p>
      </dgm:t>
    </dgm:pt>
    <dgm:pt modelId="{6D2BA742-F156-44BB-B2C0-F88DF7C25CD3}" type="parTrans" cxnId="{12D286E0-3D88-4AC6-8760-3E733D3DC33F}">
      <dgm:prSet/>
      <dgm:spPr/>
      <dgm:t>
        <a:bodyPr/>
        <a:lstStyle/>
        <a:p>
          <a:endParaRPr lang="en-GB"/>
        </a:p>
      </dgm:t>
    </dgm:pt>
    <dgm:pt modelId="{302F6155-4F08-4311-B3FA-8AE09EDEB989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2CF26D-D445-4481-92F1-B15D58BDF69D}" type="parTrans" cxnId="{154B296C-43DE-412B-8EE3-6169C0C727A9}">
      <dgm:prSet/>
      <dgm:spPr/>
      <dgm:t>
        <a:bodyPr/>
        <a:lstStyle/>
        <a:p>
          <a:endParaRPr lang="en-GB"/>
        </a:p>
      </dgm:t>
    </dgm:pt>
    <dgm:pt modelId="{4CAA0ED5-EF20-48CB-8C2B-9C01F4430190}" type="sibTrans" cxnId="{154B296C-43DE-412B-8EE3-6169C0C727A9}">
      <dgm:prSet/>
      <dgm:spPr/>
      <dgm:t>
        <a:bodyPr/>
        <a:lstStyle/>
        <a:p>
          <a:endParaRPr lang="en-GB"/>
        </a:p>
      </dgm:t>
    </dgm:pt>
    <dgm:pt modelId="{653B0460-CD6C-464F-BE81-88339150B48B}">
      <dgm:prSet phldrT="[Text]" phldr="1"/>
      <dgm:spPr/>
      <dgm:t>
        <a:bodyPr/>
        <a:lstStyle/>
        <a:p>
          <a:endParaRPr lang="en-GB" dirty="0"/>
        </a:p>
      </dgm:t>
    </dgm:pt>
    <dgm:pt modelId="{BEDF3C70-CE27-4228-827C-018CEC957DFC}" type="parTrans" cxnId="{4B8091F5-0412-44E1-B08E-D259B8D196FD}">
      <dgm:prSet/>
      <dgm:spPr/>
      <dgm:t>
        <a:bodyPr/>
        <a:lstStyle/>
        <a:p>
          <a:endParaRPr lang="en-GB"/>
        </a:p>
      </dgm:t>
    </dgm:pt>
    <dgm:pt modelId="{E0765BE9-08F2-4EFC-92B1-E1A785F57BFE}" type="sibTrans" cxnId="{4B8091F5-0412-44E1-B08E-D259B8D196FD}">
      <dgm:prSet/>
      <dgm:spPr/>
      <dgm:t>
        <a:bodyPr/>
        <a:lstStyle/>
        <a:p>
          <a:endParaRPr lang="en-GB"/>
        </a:p>
      </dgm:t>
    </dgm:pt>
    <dgm:pt modelId="{5FA56882-DDBD-45ED-AA2C-B3F2D41E9BFF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B89695-56DF-4F23-BED6-302768AAC428}" type="sibTrans" cxnId="{1B1282D3-5462-4829-856B-46A1A0D3310A}">
      <dgm:prSet/>
      <dgm:spPr/>
      <dgm:t>
        <a:bodyPr/>
        <a:lstStyle/>
        <a:p>
          <a:endParaRPr lang="en-GB"/>
        </a:p>
      </dgm:t>
    </dgm:pt>
    <dgm:pt modelId="{3FD9DB44-E4AC-454C-9C1F-63E0A36BDC80}" type="parTrans" cxnId="{1B1282D3-5462-4829-856B-46A1A0D3310A}">
      <dgm:prSet/>
      <dgm:spPr/>
      <dgm:t>
        <a:bodyPr/>
        <a:lstStyle/>
        <a:p>
          <a:endParaRPr lang="en-GB"/>
        </a:p>
      </dgm:t>
    </dgm:pt>
    <dgm:pt modelId="{01C0F3EA-6B93-4005-A9EF-7B00C5701639}" type="pres">
      <dgm:prSet presAssocID="{E833C0F6-6E76-4D6C-87AD-706649A93DC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9A846AF8-E41C-4EAC-BC6B-AC6E5A1265B7}" type="pres">
      <dgm:prSet presAssocID="{F1F692D7-D5DD-4697-AB61-16F1CF629798}" presName="Parent" presStyleLbl="node1" presStyleIdx="0" presStyleCnt="2" custLinFactNeighborX="-34365" custLinFactNeighborY="8345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F4C52ABA-87C7-496F-92DC-D219A8B845AB}" type="pres">
      <dgm:prSet presAssocID="{5FA56882-DDBD-45ED-AA2C-B3F2D41E9BFF}" presName="Accent" presStyleLbl="node1" presStyleIdx="1" presStyleCnt="2"/>
      <dgm:spPr>
        <a:solidFill>
          <a:srgbClr val="F2A11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6CDC308E-D98B-47AA-A5B6-043DCAB5733B}" type="pres">
      <dgm:prSet presAssocID="{5FA56882-DDBD-45ED-AA2C-B3F2D41E9BFF}" presName="Image1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39EF9A1F-B7DE-4B07-A35C-E205570053F6}" type="pres">
      <dgm:prSet presAssocID="{5FA56882-DDBD-45ED-AA2C-B3F2D41E9BFF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18976B-12E6-4CCD-B5DA-1AFCE502D8E6}" type="pres">
      <dgm:prSet presAssocID="{02F10E26-8750-41D7-A3DA-0647C7CB8AB0}" presName="Image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FDDCC26C-9B5A-449B-86A9-C8BAC1030F92}" type="pres">
      <dgm:prSet presAssocID="{02F10E26-8750-41D7-A3DA-0647C7CB8AB0}" presName="Image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12A89820-8485-48D9-BA42-D6FC786C40BB}" type="pres">
      <dgm:prSet presAssocID="{02F10E26-8750-41D7-A3DA-0647C7CB8AB0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D71DE5-2D3D-4EFC-8FB9-51F2E1DE7822}" type="pres">
      <dgm:prSet presAssocID="{302F6155-4F08-4311-B3FA-8AE09EDEB989}" presName="Image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1B552E1-CBEC-4099-8F60-9C56F5013E6E}" type="pres">
      <dgm:prSet presAssocID="{302F6155-4F08-4311-B3FA-8AE09EDEB989}" presName="Image" presStyleLbl="f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47DAB43F-7235-4EBC-A0A4-AC772057769A}" type="pres">
      <dgm:prSet presAssocID="{302F6155-4F08-4311-B3FA-8AE09EDEB989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C4FEA-21AE-427D-9060-6F435650021F}" type="pres">
      <dgm:prSet presAssocID="{FDF780F5-BA35-4518-B24B-95A972583F1A}" presName="Image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734C809-7514-4CFC-9A24-7036DBFB5D65}" type="pres">
      <dgm:prSet presAssocID="{FDF780F5-BA35-4518-B24B-95A972583F1A}" presName="Image" presStyleLbl="fgImgPlace1" presStyleIdx="3" presStyleCnt="4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7EC654F8-B17F-4A2B-A72D-2A2C320E847B}" type="pres">
      <dgm:prSet presAssocID="{FDF780F5-BA35-4518-B24B-95A972583F1A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4A13C6D-EC9C-4AE1-892D-B0C0ADB03BB8}" type="presOf" srcId="{F1F692D7-D5DD-4697-AB61-16F1CF629798}" destId="{9A846AF8-E41C-4EAC-BC6B-AC6E5A1265B7}" srcOrd="0" destOrd="0" presId="urn:microsoft.com/office/officeart/2011/layout/RadialPictureList"/>
    <dgm:cxn modelId="{F9C51DEB-03CB-47B6-A86A-19AFA79353F8}" type="presOf" srcId="{302F6155-4F08-4311-B3FA-8AE09EDEB989}" destId="{47DAB43F-7235-4EBC-A0A4-AC772057769A}" srcOrd="0" destOrd="0" presId="urn:microsoft.com/office/officeart/2011/layout/RadialPictureList"/>
    <dgm:cxn modelId="{1F40AE2D-8708-467A-B2FC-DFF9D78EB145}" type="presOf" srcId="{5FA56882-DDBD-45ED-AA2C-B3F2D41E9BFF}" destId="{39EF9A1F-B7DE-4B07-A35C-E205570053F6}" srcOrd="0" destOrd="0" presId="urn:microsoft.com/office/officeart/2011/layout/RadialPictureList"/>
    <dgm:cxn modelId="{12D286E0-3D88-4AC6-8760-3E733D3DC33F}" srcId="{E833C0F6-6E76-4D6C-87AD-706649A93DC6}" destId="{F1F692D7-D5DD-4697-AB61-16F1CF629798}" srcOrd="0" destOrd="0" parTransId="{6D2BA742-F156-44BB-B2C0-F88DF7C25CD3}" sibTransId="{5D0497C8-89EC-4EE2-AF0D-45280BB757A7}"/>
    <dgm:cxn modelId="{8469CCC1-F17B-45A9-837F-556BC4AC8144}" srcId="{F1F692D7-D5DD-4697-AB61-16F1CF629798}" destId="{FDF780F5-BA35-4518-B24B-95A972583F1A}" srcOrd="3" destOrd="0" parTransId="{2E4026DD-411F-4B4B-AF25-A2067EE645CF}" sibTransId="{5888A15E-146D-4046-9984-72A2426D2BC2}"/>
    <dgm:cxn modelId="{3FE34D67-951B-47BC-BB52-31CCCF83C861}" srcId="{F1F692D7-D5DD-4697-AB61-16F1CF629798}" destId="{B78EB1B3-9AD6-4BE5-8815-34733497D777}" srcOrd="4" destOrd="0" parTransId="{19F85934-76BC-40B7-9ACF-9DB25EB81EA7}" sibTransId="{E298654D-9D99-444D-A659-84124DC4BB34}"/>
    <dgm:cxn modelId="{64F72039-431A-43FA-8AED-C55D6E98FC0F}" srcId="{3A226A79-2F19-46FE-BF24-9C6E0F58174C}" destId="{197311E8-750B-4914-B169-4E2E559FE312}" srcOrd="0" destOrd="0" parTransId="{167E35FB-26E4-4E1A-8C0F-C8825EF4726D}" sibTransId="{940DEB43-CA6D-47F2-8318-470BF473885F}"/>
    <dgm:cxn modelId="{4BC81CAC-B12C-4889-B17B-77520EAD8A08}" type="presOf" srcId="{02F10E26-8750-41D7-A3DA-0647C7CB8AB0}" destId="{12A89820-8485-48D9-BA42-D6FC786C40BB}" srcOrd="0" destOrd="0" presId="urn:microsoft.com/office/officeart/2011/layout/RadialPictureList"/>
    <dgm:cxn modelId="{1B1282D3-5462-4829-856B-46A1A0D3310A}" srcId="{F1F692D7-D5DD-4697-AB61-16F1CF629798}" destId="{5FA56882-DDBD-45ED-AA2C-B3F2D41E9BFF}" srcOrd="0" destOrd="0" parTransId="{3FD9DB44-E4AC-454C-9C1F-63E0A36BDC80}" sibTransId="{10B89695-56DF-4F23-BED6-302768AAC428}"/>
    <dgm:cxn modelId="{2B135371-4DCF-43DF-B99E-8A31A47A75B4}" type="presOf" srcId="{FDF780F5-BA35-4518-B24B-95A972583F1A}" destId="{7EC654F8-B17F-4A2B-A72D-2A2C320E847B}" srcOrd="0" destOrd="0" presId="urn:microsoft.com/office/officeart/2011/layout/RadialPictureList"/>
    <dgm:cxn modelId="{F7EFA453-C828-4037-9DF6-D89102F7B72B}" type="presOf" srcId="{E833C0F6-6E76-4D6C-87AD-706649A93DC6}" destId="{01C0F3EA-6B93-4005-A9EF-7B00C5701639}" srcOrd="0" destOrd="0" presId="urn:microsoft.com/office/officeart/2011/layout/RadialPictureList"/>
    <dgm:cxn modelId="{604EFBA7-F988-4C1E-881B-A156A48284B9}" srcId="{F1F692D7-D5DD-4697-AB61-16F1CF629798}" destId="{02F10E26-8750-41D7-A3DA-0647C7CB8AB0}" srcOrd="1" destOrd="0" parTransId="{10A07224-4AE5-49E4-9A58-E257C485324F}" sibTransId="{B1FAA791-5392-4A72-ADE3-661FB3D8224D}"/>
    <dgm:cxn modelId="{154B296C-43DE-412B-8EE3-6169C0C727A9}" srcId="{F1F692D7-D5DD-4697-AB61-16F1CF629798}" destId="{302F6155-4F08-4311-B3FA-8AE09EDEB989}" srcOrd="2" destOrd="0" parTransId="{2E2CF26D-D445-4481-92F1-B15D58BDF69D}" sibTransId="{4CAA0ED5-EF20-48CB-8C2B-9C01F4430190}"/>
    <dgm:cxn modelId="{4B8091F5-0412-44E1-B08E-D259B8D196FD}" srcId="{E833C0F6-6E76-4D6C-87AD-706649A93DC6}" destId="{653B0460-CD6C-464F-BE81-88339150B48B}" srcOrd="2" destOrd="0" parTransId="{BEDF3C70-CE27-4228-827C-018CEC957DFC}" sibTransId="{E0765BE9-08F2-4EFC-92B1-E1A785F57BFE}"/>
    <dgm:cxn modelId="{9C420786-3C55-499A-8CF5-1046F48517A5}" srcId="{E833C0F6-6E76-4D6C-87AD-706649A93DC6}" destId="{3A226A79-2F19-46FE-BF24-9C6E0F58174C}" srcOrd="1" destOrd="0" parTransId="{AA2AD07C-C309-482D-B877-DC6A9C435D5D}" sibTransId="{9566204E-E021-4569-AF7A-10A572C802D7}"/>
    <dgm:cxn modelId="{CCB86743-B76F-44E2-AD61-26EBEE58C583}" type="presParOf" srcId="{01C0F3EA-6B93-4005-A9EF-7B00C5701639}" destId="{9A846AF8-E41C-4EAC-BC6B-AC6E5A1265B7}" srcOrd="0" destOrd="0" presId="urn:microsoft.com/office/officeart/2011/layout/RadialPictureList"/>
    <dgm:cxn modelId="{3848642D-4F25-401D-98CD-C771779F9EED}" type="presParOf" srcId="{01C0F3EA-6B93-4005-A9EF-7B00C5701639}" destId="{F4C52ABA-87C7-496F-92DC-D219A8B845AB}" srcOrd="1" destOrd="0" presId="urn:microsoft.com/office/officeart/2011/layout/RadialPictureList"/>
    <dgm:cxn modelId="{BAECD1D6-94A2-41A1-9046-51B3B5074631}" type="presParOf" srcId="{01C0F3EA-6B93-4005-A9EF-7B00C5701639}" destId="{6CDC308E-D98B-47AA-A5B6-043DCAB5733B}" srcOrd="2" destOrd="0" presId="urn:microsoft.com/office/officeart/2011/layout/RadialPictureList"/>
    <dgm:cxn modelId="{5FECCAC9-1C4A-4043-B761-FE3255E49556}" type="presParOf" srcId="{01C0F3EA-6B93-4005-A9EF-7B00C5701639}" destId="{39EF9A1F-B7DE-4B07-A35C-E205570053F6}" srcOrd="3" destOrd="0" presId="urn:microsoft.com/office/officeart/2011/layout/RadialPictureList"/>
    <dgm:cxn modelId="{35157CFD-EAE1-4966-8F39-4A5DFA633343}" type="presParOf" srcId="{01C0F3EA-6B93-4005-A9EF-7B00C5701639}" destId="{3A18976B-12E6-4CCD-B5DA-1AFCE502D8E6}" srcOrd="4" destOrd="0" presId="urn:microsoft.com/office/officeart/2011/layout/RadialPictureList"/>
    <dgm:cxn modelId="{53BA5D4C-1A72-407B-8DD2-317A128B6D27}" type="presParOf" srcId="{3A18976B-12E6-4CCD-B5DA-1AFCE502D8E6}" destId="{FDDCC26C-9B5A-449B-86A9-C8BAC1030F92}" srcOrd="0" destOrd="0" presId="urn:microsoft.com/office/officeart/2011/layout/RadialPictureList"/>
    <dgm:cxn modelId="{53B9F070-52E8-4900-B721-128B9831C9F7}" type="presParOf" srcId="{01C0F3EA-6B93-4005-A9EF-7B00C5701639}" destId="{12A89820-8485-48D9-BA42-D6FC786C40BB}" srcOrd="5" destOrd="0" presId="urn:microsoft.com/office/officeart/2011/layout/RadialPictureList"/>
    <dgm:cxn modelId="{9680CB12-51CD-45E8-9ED5-EB65FC51B56C}" type="presParOf" srcId="{01C0F3EA-6B93-4005-A9EF-7B00C5701639}" destId="{A5D71DE5-2D3D-4EFC-8FB9-51F2E1DE7822}" srcOrd="6" destOrd="0" presId="urn:microsoft.com/office/officeart/2011/layout/RadialPictureList"/>
    <dgm:cxn modelId="{92259458-B8B5-4C63-943B-EB979DC089B9}" type="presParOf" srcId="{A5D71DE5-2D3D-4EFC-8FB9-51F2E1DE7822}" destId="{31B552E1-CBEC-4099-8F60-9C56F5013E6E}" srcOrd="0" destOrd="0" presId="urn:microsoft.com/office/officeart/2011/layout/RadialPictureList"/>
    <dgm:cxn modelId="{A802F723-E56E-4984-A424-086B9BF22EAD}" type="presParOf" srcId="{01C0F3EA-6B93-4005-A9EF-7B00C5701639}" destId="{47DAB43F-7235-4EBC-A0A4-AC772057769A}" srcOrd="7" destOrd="0" presId="urn:microsoft.com/office/officeart/2011/layout/RadialPictureList"/>
    <dgm:cxn modelId="{F2404141-3E3C-4DAF-B557-F7428D8E65E4}" type="presParOf" srcId="{01C0F3EA-6B93-4005-A9EF-7B00C5701639}" destId="{15CC4FEA-21AE-427D-9060-6F435650021F}" srcOrd="8" destOrd="0" presId="urn:microsoft.com/office/officeart/2011/layout/RadialPictureList"/>
    <dgm:cxn modelId="{CAFB60FB-5919-495B-BE08-1048A707F4AB}" type="presParOf" srcId="{15CC4FEA-21AE-427D-9060-6F435650021F}" destId="{3734C809-7514-4CFC-9A24-7036DBFB5D65}" srcOrd="0" destOrd="0" presId="urn:microsoft.com/office/officeart/2011/layout/RadialPictureList"/>
    <dgm:cxn modelId="{C0A994C3-DB39-4775-89FC-C0EDB2206BAE}" type="presParOf" srcId="{01C0F3EA-6B93-4005-A9EF-7B00C5701639}" destId="{7EC654F8-B17F-4A2B-A72D-2A2C320E847B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833C0F6-6E76-4D6C-87AD-706649A93DC6}" type="doc">
      <dgm:prSet loTypeId="urn:microsoft.com/office/officeart/2011/layout/RadialPictureList" loCatId="picture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GB"/>
        </a:p>
      </dgm:t>
    </dgm:pt>
    <dgm:pt modelId="{02F10E26-8750-41D7-A3DA-0647C7CB8AB0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A07224-4AE5-49E4-9A58-E257C485324F}" type="parTrans" cxnId="{604EFBA7-F988-4C1E-881B-A156A48284B9}">
      <dgm:prSet/>
      <dgm:spPr/>
      <dgm:t>
        <a:bodyPr/>
        <a:lstStyle/>
        <a:p>
          <a:endParaRPr lang="en-GB"/>
        </a:p>
      </dgm:t>
    </dgm:pt>
    <dgm:pt modelId="{B1FAA791-5392-4A72-ADE3-661FB3D8224D}" type="sibTrans" cxnId="{604EFBA7-F988-4C1E-881B-A156A48284B9}">
      <dgm:prSet/>
      <dgm:spPr/>
      <dgm:t>
        <a:bodyPr/>
        <a:lstStyle/>
        <a:p>
          <a:endParaRPr lang="en-GB"/>
        </a:p>
      </dgm:t>
    </dgm:pt>
    <dgm:pt modelId="{197311E8-750B-4914-B169-4E2E559FE312}">
      <dgm:prSet phldrT="[Text]" phldr="1"/>
      <dgm:spPr/>
      <dgm:t>
        <a:bodyPr/>
        <a:lstStyle/>
        <a:p>
          <a:endParaRPr lang="en-GB" dirty="0"/>
        </a:p>
      </dgm:t>
    </dgm:pt>
    <dgm:pt modelId="{167E35FB-26E4-4E1A-8C0F-C8825EF4726D}" type="parTrans" cxnId="{64F72039-431A-43FA-8AED-C55D6E98FC0F}">
      <dgm:prSet/>
      <dgm:spPr/>
      <dgm:t>
        <a:bodyPr/>
        <a:lstStyle/>
        <a:p>
          <a:endParaRPr lang="en-GB"/>
        </a:p>
      </dgm:t>
    </dgm:pt>
    <dgm:pt modelId="{940DEB43-CA6D-47F2-8318-470BF473885F}" type="sibTrans" cxnId="{64F72039-431A-43FA-8AED-C55D6E98FC0F}">
      <dgm:prSet/>
      <dgm:spPr/>
      <dgm:t>
        <a:bodyPr/>
        <a:lstStyle/>
        <a:p>
          <a:endParaRPr lang="en-GB"/>
        </a:p>
      </dgm:t>
    </dgm:pt>
    <dgm:pt modelId="{3A226A79-2F19-46FE-BF24-9C6E0F58174C}">
      <dgm:prSet phldrT="[Text]"/>
      <dgm:spPr/>
      <dgm:t>
        <a:bodyPr/>
        <a:lstStyle/>
        <a:p>
          <a:endParaRPr lang="en-GB" dirty="0"/>
        </a:p>
      </dgm:t>
    </dgm:pt>
    <dgm:pt modelId="{AA2AD07C-C309-482D-B877-DC6A9C435D5D}" type="parTrans" cxnId="{9C420786-3C55-499A-8CF5-1046F48517A5}">
      <dgm:prSet/>
      <dgm:spPr/>
      <dgm:t>
        <a:bodyPr/>
        <a:lstStyle/>
        <a:p>
          <a:endParaRPr lang="en-GB"/>
        </a:p>
      </dgm:t>
    </dgm:pt>
    <dgm:pt modelId="{9566204E-E021-4569-AF7A-10A572C802D7}" type="sibTrans" cxnId="{9C420786-3C55-499A-8CF5-1046F48517A5}">
      <dgm:prSet/>
      <dgm:spPr/>
      <dgm:t>
        <a:bodyPr/>
        <a:lstStyle/>
        <a:p>
          <a:endParaRPr lang="en-GB"/>
        </a:p>
      </dgm:t>
    </dgm:pt>
    <dgm:pt modelId="{FDF780F5-BA35-4518-B24B-95A972583F1A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4026DD-411F-4B4B-AF25-A2067EE645CF}" type="parTrans" cxnId="{8469CCC1-F17B-45A9-837F-556BC4AC8144}">
      <dgm:prSet/>
      <dgm:spPr/>
      <dgm:t>
        <a:bodyPr/>
        <a:lstStyle/>
        <a:p>
          <a:endParaRPr lang="en-GB"/>
        </a:p>
      </dgm:t>
    </dgm:pt>
    <dgm:pt modelId="{5888A15E-146D-4046-9984-72A2426D2BC2}" type="sibTrans" cxnId="{8469CCC1-F17B-45A9-837F-556BC4AC8144}">
      <dgm:prSet/>
      <dgm:spPr/>
      <dgm:t>
        <a:bodyPr/>
        <a:lstStyle/>
        <a:p>
          <a:endParaRPr lang="en-GB"/>
        </a:p>
      </dgm:t>
    </dgm:pt>
    <dgm:pt modelId="{B78EB1B3-9AD6-4BE5-8815-34733497D777}">
      <dgm:prSet phldrT="[Text]"/>
      <dgm:spPr/>
      <dgm:t>
        <a:bodyPr/>
        <a:lstStyle/>
        <a:p>
          <a:endParaRPr lang="en-GB" dirty="0"/>
        </a:p>
      </dgm:t>
    </dgm:pt>
    <dgm:pt modelId="{19F85934-76BC-40B7-9ACF-9DB25EB81EA7}" type="parTrans" cxnId="{3FE34D67-951B-47BC-BB52-31CCCF83C861}">
      <dgm:prSet/>
      <dgm:spPr/>
      <dgm:t>
        <a:bodyPr/>
        <a:lstStyle/>
        <a:p>
          <a:endParaRPr lang="en-GB"/>
        </a:p>
      </dgm:t>
    </dgm:pt>
    <dgm:pt modelId="{E298654D-9D99-444D-A659-84124DC4BB34}" type="sibTrans" cxnId="{3FE34D67-951B-47BC-BB52-31CCCF83C861}">
      <dgm:prSet/>
      <dgm:spPr/>
      <dgm:t>
        <a:bodyPr/>
        <a:lstStyle/>
        <a:p>
          <a:endParaRPr lang="en-GB"/>
        </a:p>
      </dgm:t>
    </dgm:pt>
    <dgm:pt modelId="{F1F692D7-D5DD-4697-AB61-16F1CF629798}">
      <dgm:prSet phldrT="[Text]" phldr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5D0497C8-89EC-4EE2-AF0D-45280BB757A7}" type="sibTrans" cxnId="{12D286E0-3D88-4AC6-8760-3E733D3DC33F}">
      <dgm:prSet/>
      <dgm:spPr/>
      <dgm:t>
        <a:bodyPr/>
        <a:lstStyle/>
        <a:p>
          <a:endParaRPr lang="en-GB"/>
        </a:p>
      </dgm:t>
    </dgm:pt>
    <dgm:pt modelId="{6D2BA742-F156-44BB-B2C0-F88DF7C25CD3}" type="parTrans" cxnId="{12D286E0-3D88-4AC6-8760-3E733D3DC33F}">
      <dgm:prSet/>
      <dgm:spPr/>
      <dgm:t>
        <a:bodyPr/>
        <a:lstStyle/>
        <a:p>
          <a:endParaRPr lang="en-GB"/>
        </a:p>
      </dgm:t>
    </dgm:pt>
    <dgm:pt modelId="{302F6155-4F08-4311-B3FA-8AE09EDEB989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2CF26D-D445-4481-92F1-B15D58BDF69D}" type="parTrans" cxnId="{154B296C-43DE-412B-8EE3-6169C0C727A9}">
      <dgm:prSet/>
      <dgm:spPr/>
      <dgm:t>
        <a:bodyPr/>
        <a:lstStyle/>
        <a:p>
          <a:endParaRPr lang="en-GB"/>
        </a:p>
      </dgm:t>
    </dgm:pt>
    <dgm:pt modelId="{4CAA0ED5-EF20-48CB-8C2B-9C01F4430190}" type="sibTrans" cxnId="{154B296C-43DE-412B-8EE3-6169C0C727A9}">
      <dgm:prSet/>
      <dgm:spPr/>
      <dgm:t>
        <a:bodyPr/>
        <a:lstStyle/>
        <a:p>
          <a:endParaRPr lang="en-GB"/>
        </a:p>
      </dgm:t>
    </dgm:pt>
    <dgm:pt modelId="{653B0460-CD6C-464F-BE81-88339150B48B}">
      <dgm:prSet phldrT="[Text]" phldr="1"/>
      <dgm:spPr/>
      <dgm:t>
        <a:bodyPr/>
        <a:lstStyle/>
        <a:p>
          <a:endParaRPr lang="en-GB" dirty="0"/>
        </a:p>
      </dgm:t>
    </dgm:pt>
    <dgm:pt modelId="{BEDF3C70-CE27-4228-827C-018CEC957DFC}" type="parTrans" cxnId="{4B8091F5-0412-44E1-B08E-D259B8D196FD}">
      <dgm:prSet/>
      <dgm:spPr/>
      <dgm:t>
        <a:bodyPr/>
        <a:lstStyle/>
        <a:p>
          <a:endParaRPr lang="en-GB"/>
        </a:p>
      </dgm:t>
    </dgm:pt>
    <dgm:pt modelId="{E0765BE9-08F2-4EFC-92B1-E1A785F57BFE}" type="sibTrans" cxnId="{4B8091F5-0412-44E1-B08E-D259B8D196FD}">
      <dgm:prSet/>
      <dgm:spPr/>
      <dgm:t>
        <a:bodyPr/>
        <a:lstStyle/>
        <a:p>
          <a:endParaRPr lang="en-GB"/>
        </a:p>
      </dgm:t>
    </dgm:pt>
    <dgm:pt modelId="{5FA56882-DDBD-45ED-AA2C-B3F2D41E9BFF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B89695-56DF-4F23-BED6-302768AAC428}" type="sibTrans" cxnId="{1B1282D3-5462-4829-856B-46A1A0D3310A}">
      <dgm:prSet/>
      <dgm:spPr/>
      <dgm:t>
        <a:bodyPr/>
        <a:lstStyle/>
        <a:p>
          <a:endParaRPr lang="en-GB"/>
        </a:p>
      </dgm:t>
    </dgm:pt>
    <dgm:pt modelId="{3FD9DB44-E4AC-454C-9C1F-63E0A36BDC80}" type="parTrans" cxnId="{1B1282D3-5462-4829-856B-46A1A0D3310A}">
      <dgm:prSet/>
      <dgm:spPr/>
      <dgm:t>
        <a:bodyPr/>
        <a:lstStyle/>
        <a:p>
          <a:endParaRPr lang="en-GB"/>
        </a:p>
      </dgm:t>
    </dgm:pt>
    <dgm:pt modelId="{01C0F3EA-6B93-4005-A9EF-7B00C5701639}" type="pres">
      <dgm:prSet presAssocID="{E833C0F6-6E76-4D6C-87AD-706649A93DC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9A846AF8-E41C-4EAC-BC6B-AC6E5A1265B7}" type="pres">
      <dgm:prSet presAssocID="{F1F692D7-D5DD-4697-AB61-16F1CF629798}" presName="Parent" presStyleLbl="node1" presStyleIdx="0" presStyleCnt="2" custLinFactNeighborX="-34365" custLinFactNeighborY="8345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F4C52ABA-87C7-496F-92DC-D219A8B845AB}" type="pres">
      <dgm:prSet presAssocID="{5FA56882-DDBD-45ED-AA2C-B3F2D41E9BFF}" presName="Accent" presStyleLbl="node1" presStyleIdx="1" presStyleCnt="2"/>
      <dgm:spPr>
        <a:solidFill>
          <a:srgbClr val="F2A11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6CDC308E-D98B-47AA-A5B6-043DCAB5733B}" type="pres">
      <dgm:prSet presAssocID="{5FA56882-DDBD-45ED-AA2C-B3F2D41E9BFF}" presName="Image1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39EF9A1F-B7DE-4B07-A35C-E205570053F6}" type="pres">
      <dgm:prSet presAssocID="{5FA56882-DDBD-45ED-AA2C-B3F2D41E9BFF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18976B-12E6-4CCD-B5DA-1AFCE502D8E6}" type="pres">
      <dgm:prSet presAssocID="{02F10E26-8750-41D7-A3DA-0647C7CB8AB0}" presName="Image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FDDCC26C-9B5A-449B-86A9-C8BAC1030F92}" type="pres">
      <dgm:prSet presAssocID="{02F10E26-8750-41D7-A3DA-0647C7CB8AB0}" presName="Image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12A89820-8485-48D9-BA42-D6FC786C40BB}" type="pres">
      <dgm:prSet presAssocID="{02F10E26-8750-41D7-A3DA-0647C7CB8AB0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D71DE5-2D3D-4EFC-8FB9-51F2E1DE7822}" type="pres">
      <dgm:prSet presAssocID="{302F6155-4F08-4311-B3FA-8AE09EDEB989}" presName="Image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1B552E1-CBEC-4099-8F60-9C56F5013E6E}" type="pres">
      <dgm:prSet presAssocID="{302F6155-4F08-4311-B3FA-8AE09EDEB989}" presName="Image" presStyleLbl="f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47DAB43F-7235-4EBC-A0A4-AC772057769A}" type="pres">
      <dgm:prSet presAssocID="{302F6155-4F08-4311-B3FA-8AE09EDEB989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C4FEA-21AE-427D-9060-6F435650021F}" type="pres">
      <dgm:prSet presAssocID="{FDF780F5-BA35-4518-B24B-95A972583F1A}" presName="Image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734C809-7514-4CFC-9A24-7036DBFB5D65}" type="pres">
      <dgm:prSet presAssocID="{FDF780F5-BA35-4518-B24B-95A972583F1A}" presName="Image" presStyleLbl="fgImgPlace1" presStyleIdx="3" presStyleCnt="4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7EC654F8-B17F-4A2B-A72D-2A2C320E847B}" type="pres">
      <dgm:prSet presAssocID="{FDF780F5-BA35-4518-B24B-95A972583F1A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2D286E0-3D88-4AC6-8760-3E733D3DC33F}" srcId="{E833C0F6-6E76-4D6C-87AD-706649A93DC6}" destId="{F1F692D7-D5DD-4697-AB61-16F1CF629798}" srcOrd="0" destOrd="0" parTransId="{6D2BA742-F156-44BB-B2C0-F88DF7C25CD3}" sibTransId="{5D0497C8-89EC-4EE2-AF0D-45280BB757A7}"/>
    <dgm:cxn modelId="{8469CCC1-F17B-45A9-837F-556BC4AC8144}" srcId="{F1F692D7-D5DD-4697-AB61-16F1CF629798}" destId="{FDF780F5-BA35-4518-B24B-95A972583F1A}" srcOrd="3" destOrd="0" parTransId="{2E4026DD-411F-4B4B-AF25-A2067EE645CF}" sibTransId="{5888A15E-146D-4046-9984-72A2426D2BC2}"/>
    <dgm:cxn modelId="{3FE34D67-951B-47BC-BB52-31CCCF83C861}" srcId="{F1F692D7-D5DD-4697-AB61-16F1CF629798}" destId="{B78EB1B3-9AD6-4BE5-8815-34733497D777}" srcOrd="4" destOrd="0" parTransId="{19F85934-76BC-40B7-9ACF-9DB25EB81EA7}" sibTransId="{E298654D-9D99-444D-A659-84124DC4BB34}"/>
    <dgm:cxn modelId="{1A4C18B0-910E-4B3D-AA4F-8F13912AB6F7}" type="presOf" srcId="{5FA56882-DDBD-45ED-AA2C-B3F2D41E9BFF}" destId="{39EF9A1F-B7DE-4B07-A35C-E205570053F6}" srcOrd="0" destOrd="0" presId="urn:microsoft.com/office/officeart/2011/layout/RadialPictureList"/>
    <dgm:cxn modelId="{64F72039-431A-43FA-8AED-C55D6E98FC0F}" srcId="{3A226A79-2F19-46FE-BF24-9C6E0F58174C}" destId="{197311E8-750B-4914-B169-4E2E559FE312}" srcOrd="0" destOrd="0" parTransId="{167E35FB-26E4-4E1A-8C0F-C8825EF4726D}" sibTransId="{940DEB43-CA6D-47F2-8318-470BF473885F}"/>
    <dgm:cxn modelId="{8FB1395D-01DE-45AD-97E2-AD8DC58B4CF1}" type="presOf" srcId="{E833C0F6-6E76-4D6C-87AD-706649A93DC6}" destId="{01C0F3EA-6B93-4005-A9EF-7B00C5701639}" srcOrd="0" destOrd="0" presId="urn:microsoft.com/office/officeart/2011/layout/RadialPictureList"/>
    <dgm:cxn modelId="{1B1282D3-5462-4829-856B-46A1A0D3310A}" srcId="{F1F692D7-D5DD-4697-AB61-16F1CF629798}" destId="{5FA56882-DDBD-45ED-AA2C-B3F2D41E9BFF}" srcOrd="0" destOrd="0" parTransId="{3FD9DB44-E4AC-454C-9C1F-63E0A36BDC80}" sibTransId="{10B89695-56DF-4F23-BED6-302768AAC428}"/>
    <dgm:cxn modelId="{A8791AF8-24B4-4D74-9356-21FBBF9C3A2A}" type="presOf" srcId="{FDF780F5-BA35-4518-B24B-95A972583F1A}" destId="{7EC654F8-B17F-4A2B-A72D-2A2C320E847B}" srcOrd="0" destOrd="0" presId="urn:microsoft.com/office/officeart/2011/layout/RadialPictureList"/>
    <dgm:cxn modelId="{604EFBA7-F988-4C1E-881B-A156A48284B9}" srcId="{F1F692D7-D5DD-4697-AB61-16F1CF629798}" destId="{02F10E26-8750-41D7-A3DA-0647C7CB8AB0}" srcOrd="1" destOrd="0" parTransId="{10A07224-4AE5-49E4-9A58-E257C485324F}" sibTransId="{B1FAA791-5392-4A72-ADE3-661FB3D8224D}"/>
    <dgm:cxn modelId="{154B296C-43DE-412B-8EE3-6169C0C727A9}" srcId="{F1F692D7-D5DD-4697-AB61-16F1CF629798}" destId="{302F6155-4F08-4311-B3FA-8AE09EDEB989}" srcOrd="2" destOrd="0" parTransId="{2E2CF26D-D445-4481-92F1-B15D58BDF69D}" sibTransId="{4CAA0ED5-EF20-48CB-8C2B-9C01F4430190}"/>
    <dgm:cxn modelId="{BEBBF508-B2B1-420F-AD7B-32456561F093}" type="presOf" srcId="{F1F692D7-D5DD-4697-AB61-16F1CF629798}" destId="{9A846AF8-E41C-4EAC-BC6B-AC6E5A1265B7}" srcOrd="0" destOrd="0" presId="urn:microsoft.com/office/officeart/2011/layout/RadialPictureList"/>
    <dgm:cxn modelId="{C913CF5B-7CA0-4E2D-B235-BF95ABB474F0}" type="presOf" srcId="{02F10E26-8750-41D7-A3DA-0647C7CB8AB0}" destId="{12A89820-8485-48D9-BA42-D6FC786C40BB}" srcOrd="0" destOrd="0" presId="urn:microsoft.com/office/officeart/2011/layout/RadialPictureList"/>
    <dgm:cxn modelId="{4B8091F5-0412-44E1-B08E-D259B8D196FD}" srcId="{E833C0F6-6E76-4D6C-87AD-706649A93DC6}" destId="{653B0460-CD6C-464F-BE81-88339150B48B}" srcOrd="2" destOrd="0" parTransId="{BEDF3C70-CE27-4228-827C-018CEC957DFC}" sibTransId="{E0765BE9-08F2-4EFC-92B1-E1A785F57BFE}"/>
    <dgm:cxn modelId="{9C420786-3C55-499A-8CF5-1046F48517A5}" srcId="{E833C0F6-6E76-4D6C-87AD-706649A93DC6}" destId="{3A226A79-2F19-46FE-BF24-9C6E0F58174C}" srcOrd="1" destOrd="0" parTransId="{AA2AD07C-C309-482D-B877-DC6A9C435D5D}" sibTransId="{9566204E-E021-4569-AF7A-10A572C802D7}"/>
    <dgm:cxn modelId="{07617878-EB6A-4A9E-A4CC-E4EE67F6589E}" type="presOf" srcId="{302F6155-4F08-4311-B3FA-8AE09EDEB989}" destId="{47DAB43F-7235-4EBC-A0A4-AC772057769A}" srcOrd="0" destOrd="0" presId="urn:microsoft.com/office/officeart/2011/layout/RadialPictureList"/>
    <dgm:cxn modelId="{3C0F5754-72D2-413B-891B-F11FDDE57E96}" type="presParOf" srcId="{01C0F3EA-6B93-4005-A9EF-7B00C5701639}" destId="{9A846AF8-E41C-4EAC-BC6B-AC6E5A1265B7}" srcOrd="0" destOrd="0" presId="urn:microsoft.com/office/officeart/2011/layout/RadialPictureList"/>
    <dgm:cxn modelId="{4CDECAC8-2331-46DA-A357-D6F914EFF00A}" type="presParOf" srcId="{01C0F3EA-6B93-4005-A9EF-7B00C5701639}" destId="{F4C52ABA-87C7-496F-92DC-D219A8B845AB}" srcOrd="1" destOrd="0" presId="urn:microsoft.com/office/officeart/2011/layout/RadialPictureList"/>
    <dgm:cxn modelId="{03ABD26A-4D4A-4D65-9EA7-FEE5F8631811}" type="presParOf" srcId="{01C0F3EA-6B93-4005-A9EF-7B00C5701639}" destId="{6CDC308E-D98B-47AA-A5B6-043DCAB5733B}" srcOrd="2" destOrd="0" presId="urn:microsoft.com/office/officeart/2011/layout/RadialPictureList"/>
    <dgm:cxn modelId="{2F779184-290D-43E8-91FD-ACEC8CDE977D}" type="presParOf" srcId="{01C0F3EA-6B93-4005-A9EF-7B00C5701639}" destId="{39EF9A1F-B7DE-4B07-A35C-E205570053F6}" srcOrd="3" destOrd="0" presId="urn:microsoft.com/office/officeart/2011/layout/RadialPictureList"/>
    <dgm:cxn modelId="{D91BDA3E-4D86-4D4C-8019-966395E60764}" type="presParOf" srcId="{01C0F3EA-6B93-4005-A9EF-7B00C5701639}" destId="{3A18976B-12E6-4CCD-B5DA-1AFCE502D8E6}" srcOrd="4" destOrd="0" presId="urn:microsoft.com/office/officeart/2011/layout/RadialPictureList"/>
    <dgm:cxn modelId="{E6A1EBF1-0DA2-4613-A8A8-60559FA497E1}" type="presParOf" srcId="{3A18976B-12E6-4CCD-B5DA-1AFCE502D8E6}" destId="{FDDCC26C-9B5A-449B-86A9-C8BAC1030F92}" srcOrd="0" destOrd="0" presId="urn:microsoft.com/office/officeart/2011/layout/RadialPictureList"/>
    <dgm:cxn modelId="{10AAF4F9-223D-4ECB-9246-D4B70618B0A0}" type="presParOf" srcId="{01C0F3EA-6B93-4005-A9EF-7B00C5701639}" destId="{12A89820-8485-48D9-BA42-D6FC786C40BB}" srcOrd="5" destOrd="0" presId="urn:microsoft.com/office/officeart/2011/layout/RadialPictureList"/>
    <dgm:cxn modelId="{1D3719E1-9F46-45CE-B601-FDD752E7BE17}" type="presParOf" srcId="{01C0F3EA-6B93-4005-A9EF-7B00C5701639}" destId="{A5D71DE5-2D3D-4EFC-8FB9-51F2E1DE7822}" srcOrd="6" destOrd="0" presId="urn:microsoft.com/office/officeart/2011/layout/RadialPictureList"/>
    <dgm:cxn modelId="{D1B94003-0678-4580-A157-9508290372FC}" type="presParOf" srcId="{A5D71DE5-2D3D-4EFC-8FB9-51F2E1DE7822}" destId="{31B552E1-CBEC-4099-8F60-9C56F5013E6E}" srcOrd="0" destOrd="0" presId="urn:microsoft.com/office/officeart/2011/layout/RadialPictureList"/>
    <dgm:cxn modelId="{44FE8A1B-62D7-487F-B877-45E63988ABA4}" type="presParOf" srcId="{01C0F3EA-6B93-4005-A9EF-7B00C5701639}" destId="{47DAB43F-7235-4EBC-A0A4-AC772057769A}" srcOrd="7" destOrd="0" presId="urn:microsoft.com/office/officeart/2011/layout/RadialPictureList"/>
    <dgm:cxn modelId="{ED5D7A0E-D717-4488-9251-E0B12954B547}" type="presParOf" srcId="{01C0F3EA-6B93-4005-A9EF-7B00C5701639}" destId="{15CC4FEA-21AE-427D-9060-6F435650021F}" srcOrd="8" destOrd="0" presId="urn:microsoft.com/office/officeart/2011/layout/RadialPictureList"/>
    <dgm:cxn modelId="{6F5DD8AA-4073-4333-AF8E-5322008463FC}" type="presParOf" srcId="{15CC4FEA-21AE-427D-9060-6F435650021F}" destId="{3734C809-7514-4CFC-9A24-7036DBFB5D65}" srcOrd="0" destOrd="0" presId="urn:microsoft.com/office/officeart/2011/layout/RadialPictureList"/>
    <dgm:cxn modelId="{4A2B6EAB-A041-4510-942F-002C9F67B55F}" type="presParOf" srcId="{01C0F3EA-6B93-4005-A9EF-7B00C5701639}" destId="{7EC654F8-B17F-4A2B-A72D-2A2C320E847B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833C0F6-6E76-4D6C-87AD-706649A93DC6}" type="doc">
      <dgm:prSet loTypeId="urn:microsoft.com/office/officeart/2011/layout/RadialPictureList" loCatId="picture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GB"/>
        </a:p>
      </dgm:t>
    </dgm:pt>
    <dgm:pt modelId="{02F10E26-8750-41D7-A3DA-0647C7CB8AB0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A07224-4AE5-49E4-9A58-E257C485324F}" type="parTrans" cxnId="{604EFBA7-F988-4C1E-881B-A156A48284B9}">
      <dgm:prSet/>
      <dgm:spPr/>
      <dgm:t>
        <a:bodyPr/>
        <a:lstStyle/>
        <a:p>
          <a:endParaRPr lang="en-GB"/>
        </a:p>
      </dgm:t>
    </dgm:pt>
    <dgm:pt modelId="{B1FAA791-5392-4A72-ADE3-661FB3D8224D}" type="sibTrans" cxnId="{604EFBA7-F988-4C1E-881B-A156A48284B9}">
      <dgm:prSet/>
      <dgm:spPr/>
      <dgm:t>
        <a:bodyPr/>
        <a:lstStyle/>
        <a:p>
          <a:endParaRPr lang="en-GB"/>
        </a:p>
      </dgm:t>
    </dgm:pt>
    <dgm:pt modelId="{197311E8-750B-4914-B169-4E2E559FE312}">
      <dgm:prSet phldrT="[Text]" phldr="1"/>
      <dgm:spPr/>
      <dgm:t>
        <a:bodyPr/>
        <a:lstStyle/>
        <a:p>
          <a:endParaRPr lang="en-GB" dirty="0"/>
        </a:p>
      </dgm:t>
    </dgm:pt>
    <dgm:pt modelId="{167E35FB-26E4-4E1A-8C0F-C8825EF4726D}" type="parTrans" cxnId="{64F72039-431A-43FA-8AED-C55D6E98FC0F}">
      <dgm:prSet/>
      <dgm:spPr/>
      <dgm:t>
        <a:bodyPr/>
        <a:lstStyle/>
        <a:p>
          <a:endParaRPr lang="en-GB"/>
        </a:p>
      </dgm:t>
    </dgm:pt>
    <dgm:pt modelId="{940DEB43-CA6D-47F2-8318-470BF473885F}" type="sibTrans" cxnId="{64F72039-431A-43FA-8AED-C55D6E98FC0F}">
      <dgm:prSet/>
      <dgm:spPr/>
      <dgm:t>
        <a:bodyPr/>
        <a:lstStyle/>
        <a:p>
          <a:endParaRPr lang="en-GB"/>
        </a:p>
      </dgm:t>
    </dgm:pt>
    <dgm:pt modelId="{3A226A79-2F19-46FE-BF24-9C6E0F58174C}">
      <dgm:prSet phldrT="[Text]"/>
      <dgm:spPr/>
      <dgm:t>
        <a:bodyPr/>
        <a:lstStyle/>
        <a:p>
          <a:endParaRPr lang="en-GB" dirty="0"/>
        </a:p>
      </dgm:t>
    </dgm:pt>
    <dgm:pt modelId="{AA2AD07C-C309-482D-B877-DC6A9C435D5D}" type="parTrans" cxnId="{9C420786-3C55-499A-8CF5-1046F48517A5}">
      <dgm:prSet/>
      <dgm:spPr/>
      <dgm:t>
        <a:bodyPr/>
        <a:lstStyle/>
        <a:p>
          <a:endParaRPr lang="en-GB"/>
        </a:p>
      </dgm:t>
    </dgm:pt>
    <dgm:pt modelId="{9566204E-E021-4569-AF7A-10A572C802D7}" type="sibTrans" cxnId="{9C420786-3C55-499A-8CF5-1046F48517A5}">
      <dgm:prSet/>
      <dgm:spPr/>
      <dgm:t>
        <a:bodyPr/>
        <a:lstStyle/>
        <a:p>
          <a:endParaRPr lang="en-GB"/>
        </a:p>
      </dgm:t>
    </dgm:pt>
    <dgm:pt modelId="{FDF780F5-BA35-4518-B24B-95A972583F1A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4026DD-411F-4B4B-AF25-A2067EE645CF}" type="parTrans" cxnId="{8469CCC1-F17B-45A9-837F-556BC4AC8144}">
      <dgm:prSet/>
      <dgm:spPr/>
      <dgm:t>
        <a:bodyPr/>
        <a:lstStyle/>
        <a:p>
          <a:endParaRPr lang="en-GB"/>
        </a:p>
      </dgm:t>
    </dgm:pt>
    <dgm:pt modelId="{5888A15E-146D-4046-9984-72A2426D2BC2}" type="sibTrans" cxnId="{8469CCC1-F17B-45A9-837F-556BC4AC8144}">
      <dgm:prSet/>
      <dgm:spPr/>
      <dgm:t>
        <a:bodyPr/>
        <a:lstStyle/>
        <a:p>
          <a:endParaRPr lang="en-GB"/>
        </a:p>
      </dgm:t>
    </dgm:pt>
    <dgm:pt modelId="{B78EB1B3-9AD6-4BE5-8815-34733497D777}">
      <dgm:prSet phldrT="[Text]"/>
      <dgm:spPr/>
      <dgm:t>
        <a:bodyPr/>
        <a:lstStyle/>
        <a:p>
          <a:endParaRPr lang="en-GB" dirty="0"/>
        </a:p>
      </dgm:t>
    </dgm:pt>
    <dgm:pt modelId="{19F85934-76BC-40B7-9ACF-9DB25EB81EA7}" type="parTrans" cxnId="{3FE34D67-951B-47BC-BB52-31CCCF83C861}">
      <dgm:prSet/>
      <dgm:spPr/>
      <dgm:t>
        <a:bodyPr/>
        <a:lstStyle/>
        <a:p>
          <a:endParaRPr lang="en-GB"/>
        </a:p>
      </dgm:t>
    </dgm:pt>
    <dgm:pt modelId="{E298654D-9D99-444D-A659-84124DC4BB34}" type="sibTrans" cxnId="{3FE34D67-951B-47BC-BB52-31CCCF83C861}">
      <dgm:prSet/>
      <dgm:spPr/>
      <dgm:t>
        <a:bodyPr/>
        <a:lstStyle/>
        <a:p>
          <a:endParaRPr lang="en-GB"/>
        </a:p>
      </dgm:t>
    </dgm:pt>
    <dgm:pt modelId="{F1F692D7-D5DD-4697-AB61-16F1CF629798}">
      <dgm:prSet phldrT="[Text]" phldr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5D0497C8-89EC-4EE2-AF0D-45280BB757A7}" type="sibTrans" cxnId="{12D286E0-3D88-4AC6-8760-3E733D3DC33F}">
      <dgm:prSet/>
      <dgm:spPr/>
      <dgm:t>
        <a:bodyPr/>
        <a:lstStyle/>
        <a:p>
          <a:endParaRPr lang="en-GB"/>
        </a:p>
      </dgm:t>
    </dgm:pt>
    <dgm:pt modelId="{6D2BA742-F156-44BB-B2C0-F88DF7C25CD3}" type="parTrans" cxnId="{12D286E0-3D88-4AC6-8760-3E733D3DC33F}">
      <dgm:prSet/>
      <dgm:spPr/>
      <dgm:t>
        <a:bodyPr/>
        <a:lstStyle/>
        <a:p>
          <a:endParaRPr lang="en-GB"/>
        </a:p>
      </dgm:t>
    </dgm:pt>
    <dgm:pt modelId="{302F6155-4F08-4311-B3FA-8AE09EDEB989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2CF26D-D445-4481-92F1-B15D58BDF69D}" type="parTrans" cxnId="{154B296C-43DE-412B-8EE3-6169C0C727A9}">
      <dgm:prSet/>
      <dgm:spPr/>
      <dgm:t>
        <a:bodyPr/>
        <a:lstStyle/>
        <a:p>
          <a:endParaRPr lang="en-GB"/>
        </a:p>
      </dgm:t>
    </dgm:pt>
    <dgm:pt modelId="{4CAA0ED5-EF20-48CB-8C2B-9C01F4430190}" type="sibTrans" cxnId="{154B296C-43DE-412B-8EE3-6169C0C727A9}">
      <dgm:prSet/>
      <dgm:spPr/>
      <dgm:t>
        <a:bodyPr/>
        <a:lstStyle/>
        <a:p>
          <a:endParaRPr lang="en-GB"/>
        </a:p>
      </dgm:t>
    </dgm:pt>
    <dgm:pt modelId="{653B0460-CD6C-464F-BE81-88339150B48B}">
      <dgm:prSet phldrT="[Text]" phldr="1"/>
      <dgm:spPr/>
      <dgm:t>
        <a:bodyPr/>
        <a:lstStyle/>
        <a:p>
          <a:endParaRPr lang="en-GB" dirty="0"/>
        </a:p>
      </dgm:t>
    </dgm:pt>
    <dgm:pt modelId="{BEDF3C70-CE27-4228-827C-018CEC957DFC}" type="parTrans" cxnId="{4B8091F5-0412-44E1-B08E-D259B8D196FD}">
      <dgm:prSet/>
      <dgm:spPr/>
      <dgm:t>
        <a:bodyPr/>
        <a:lstStyle/>
        <a:p>
          <a:endParaRPr lang="en-GB"/>
        </a:p>
      </dgm:t>
    </dgm:pt>
    <dgm:pt modelId="{E0765BE9-08F2-4EFC-92B1-E1A785F57BFE}" type="sibTrans" cxnId="{4B8091F5-0412-44E1-B08E-D259B8D196FD}">
      <dgm:prSet/>
      <dgm:spPr/>
      <dgm:t>
        <a:bodyPr/>
        <a:lstStyle/>
        <a:p>
          <a:endParaRPr lang="en-GB"/>
        </a:p>
      </dgm:t>
    </dgm:pt>
    <dgm:pt modelId="{5FA56882-DDBD-45ED-AA2C-B3F2D41E9BFF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B89695-56DF-4F23-BED6-302768AAC428}" type="sibTrans" cxnId="{1B1282D3-5462-4829-856B-46A1A0D3310A}">
      <dgm:prSet/>
      <dgm:spPr/>
      <dgm:t>
        <a:bodyPr/>
        <a:lstStyle/>
        <a:p>
          <a:endParaRPr lang="en-GB"/>
        </a:p>
      </dgm:t>
    </dgm:pt>
    <dgm:pt modelId="{3FD9DB44-E4AC-454C-9C1F-63E0A36BDC80}" type="parTrans" cxnId="{1B1282D3-5462-4829-856B-46A1A0D3310A}">
      <dgm:prSet/>
      <dgm:spPr/>
      <dgm:t>
        <a:bodyPr/>
        <a:lstStyle/>
        <a:p>
          <a:endParaRPr lang="en-GB"/>
        </a:p>
      </dgm:t>
    </dgm:pt>
    <dgm:pt modelId="{01C0F3EA-6B93-4005-A9EF-7B00C5701639}" type="pres">
      <dgm:prSet presAssocID="{E833C0F6-6E76-4D6C-87AD-706649A93DC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9A846AF8-E41C-4EAC-BC6B-AC6E5A1265B7}" type="pres">
      <dgm:prSet presAssocID="{F1F692D7-D5DD-4697-AB61-16F1CF629798}" presName="Parent" presStyleLbl="node1" presStyleIdx="0" presStyleCnt="2" custLinFactNeighborX="-34365" custLinFactNeighborY="8345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F4C52ABA-87C7-496F-92DC-D219A8B845AB}" type="pres">
      <dgm:prSet presAssocID="{5FA56882-DDBD-45ED-AA2C-B3F2D41E9BFF}" presName="Accent" presStyleLbl="node1" presStyleIdx="1" presStyleCnt="2"/>
      <dgm:spPr>
        <a:solidFill>
          <a:srgbClr val="F2A11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6CDC308E-D98B-47AA-A5B6-043DCAB5733B}" type="pres">
      <dgm:prSet presAssocID="{5FA56882-DDBD-45ED-AA2C-B3F2D41E9BFF}" presName="Image1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39EF9A1F-B7DE-4B07-A35C-E205570053F6}" type="pres">
      <dgm:prSet presAssocID="{5FA56882-DDBD-45ED-AA2C-B3F2D41E9BFF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18976B-12E6-4CCD-B5DA-1AFCE502D8E6}" type="pres">
      <dgm:prSet presAssocID="{02F10E26-8750-41D7-A3DA-0647C7CB8AB0}" presName="Image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FDDCC26C-9B5A-449B-86A9-C8BAC1030F92}" type="pres">
      <dgm:prSet presAssocID="{02F10E26-8750-41D7-A3DA-0647C7CB8AB0}" presName="Image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12A89820-8485-48D9-BA42-D6FC786C40BB}" type="pres">
      <dgm:prSet presAssocID="{02F10E26-8750-41D7-A3DA-0647C7CB8AB0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D71DE5-2D3D-4EFC-8FB9-51F2E1DE7822}" type="pres">
      <dgm:prSet presAssocID="{302F6155-4F08-4311-B3FA-8AE09EDEB989}" presName="Image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1B552E1-CBEC-4099-8F60-9C56F5013E6E}" type="pres">
      <dgm:prSet presAssocID="{302F6155-4F08-4311-B3FA-8AE09EDEB989}" presName="Image" presStyleLbl="f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47DAB43F-7235-4EBC-A0A4-AC772057769A}" type="pres">
      <dgm:prSet presAssocID="{302F6155-4F08-4311-B3FA-8AE09EDEB989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C4FEA-21AE-427D-9060-6F435650021F}" type="pres">
      <dgm:prSet presAssocID="{FDF780F5-BA35-4518-B24B-95A972583F1A}" presName="Image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734C809-7514-4CFC-9A24-7036DBFB5D65}" type="pres">
      <dgm:prSet presAssocID="{FDF780F5-BA35-4518-B24B-95A972583F1A}" presName="Image" presStyleLbl="fgImgPlace1" presStyleIdx="3" presStyleCnt="4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7EC654F8-B17F-4A2B-A72D-2A2C320E847B}" type="pres">
      <dgm:prSet presAssocID="{FDF780F5-BA35-4518-B24B-95A972583F1A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2D286E0-3D88-4AC6-8760-3E733D3DC33F}" srcId="{E833C0F6-6E76-4D6C-87AD-706649A93DC6}" destId="{F1F692D7-D5DD-4697-AB61-16F1CF629798}" srcOrd="0" destOrd="0" parTransId="{6D2BA742-F156-44BB-B2C0-F88DF7C25CD3}" sibTransId="{5D0497C8-89EC-4EE2-AF0D-45280BB757A7}"/>
    <dgm:cxn modelId="{8469CCC1-F17B-45A9-837F-556BC4AC8144}" srcId="{F1F692D7-D5DD-4697-AB61-16F1CF629798}" destId="{FDF780F5-BA35-4518-B24B-95A972583F1A}" srcOrd="3" destOrd="0" parTransId="{2E4026DD-411F-4B4B-AF25-A2067EE645CF}" sibTransId="{5888A15E-146D-4046-9984-72A2426D2BC2}"/>
    <dgm:cxn modelId="{3FE34D67-951B-47BC-BB52-31CCCF83C861}" srcId="{F1F692D7-D5DD-4697-AB61-16F1CF629798}" destId="{B78EB1B3-9AD6-4BE5-8815-34733497D777}" srcOrd="4" destOrd="0" parTransId="{19F85934-76BC-40B7-9ACF-9DB25EB81EA7}" sibTransId="{E298654D-9D99-444D-A659-84124DC4BB34}"/>
    <dgm:cxn modelId="{64F72039-431A-43FA-8AED-C55D6E98FC0F}" srcId="{3A226A79-2F19-46FE-BF24-9C6E0F58174C}" destId="{197311E8-750B-4914-B169-4E2E559FE312}" srcOrd="0" destOrd="0" parTransId="{167E35FB-26E4-4E1A-8C0F-C8825EF4726D}" sibTransId="{940DEB43-CA6D-47F2-8318-470BF473885F}"/>
    <dgm:cxn modelId="{1B1282D3-5462-4829-856B-46A1A0D3310A}" srcId="{F1F692D7-D5DD-4697-AB61-16F1CF629798}" destId="{5FA56882-DDBD-45ED-AA2C-B3F2D41E9BFF}" srcOrd="0" destOrd="0" parTransId="{3FD9DB44-E4AC-454C-9C1F-63E0A36BDC80}" sibTransId="{10B89695-56DF-4F23-BED6-302768AAC428}"/>
    <dgm:cxn modelId="{6748206A-80AC-47D7-A241-393B51B5B20A}" type="presOf" srcId="{E833C0F6-6E76-4D6C-87AD-706649A93DC6}" destId="{01C0F3EA-6B93-4005-A9EF-7B00C5701639}" srcOrd="0" destOrd="0" presId="urn:microsoft.com/office/officeart/2011/layout/RadialPictureList"/>
    <dgm:cxn modelId="{604EFBA7-F988-4C1E-881B-A156A48284B9}" srcId="{F1F692D7-D5DD-4697-AB61-16F1CF629798}" destId="{02F10E26-8750-41D7-A3DA-0647C7CB8AB0}" srcOrd="1" destOrd="0" parTransId="{10A07224-4AE5-49E4-9A58-E257C485324F}" sibTransId="{B1FAA791-5392-4A72-ADE3-661FB3D8224D}"/>
    <dgm:cxn modelId="{154B296C-43DE-412B-8EE3-6169C0C727A9}" srcId="{F1F692D7-D5DD-4697-AB61-16F1CF629798}" destId="{302F6155-4F08-4311-B3FA-8AE09EDEB989}" srcOrd="2" destOrd="0" parTransId="{2E2CF26D-D445-4481-92F1-B15D58BDF69D}" sibTransId="{4CAA0ED5-EF20-48CB-8C2B-9C01F4430190}"/>
    <dgm:cxn modelId="{A8BA00F3-2BDE-4F74-951A-F58F8910AE36}" type="presOf" srcId="{F1F692D7-D5DD-4697-AB61-16F1CF629798}" destId="{9A846AF8-E41C-4EAC-BC6B-AC6E5A1265B7}" srcOrd="0" destOrd="0" presId="urn:microsoft.com/office/officeart/2011/layout/RadialPictureList"/>
    <dgm:cxn modelId="{7726A7B2-C498-4A79-A46A-60F2452E4F98}" type="presOf" srcId="{5FA56882-DDBD-45ED-AA2C-B3F2D41E9BFF}" destId="{39EF9A1F-B7DE-4B07-A35C-E205570053F6}" srcOrd="0" destOrd="0" presId="urn:microsoft.com/office/officeart/2011/layout/RadialPictureList"/>
    <dgm:cxn modelId="{01EF99FB-3CC0-4079-A7BB-A4847A8796E9}" type="presOf" srcId="{FDF780F5-BA35-4518-B24B-95A972583F1A}" destId="{7EC654F8-B17F-4A2B-A72D-2A2C320E847B}" srcOrd="0" destOrd="0" presId="urn:microsoft.com/office/officeart/2011/layout/RadialPictureList"/>
    <dgm:cxn modelId="{E904974D-9397-4E47-ADB6-CCE836CABA1E}" type="presOf" srcId="{02F10E26-8750-41D7-A3DA-0647C7CB8AB0}" destId="{12A89820-8485-48D9-BA42-D6FC786C40BB}" srcOrd="0" destOrd="0" presId="urn:microsoft.com/office/officeart/2011/layout/RadialPictureList"/>
    <dgm:cxn modelId="{4B8091F5-0412-44E1-B08E-D259B8D196FD}" srcId="{E833C0F6-6E76-4D6C-87AD-706649A93DC6}" destId="{653B0460-CD6C-464F-BE81-88339150B48B}" srcOrd="2" destOrd="0" parTransId="{BEDF3C70-CE27-4228-827C-018CEC957DFC}" sibTransId="{E0765BE9-08F2-4EFC-92B1-E1A785F57BFE}"/>
    <dgm:cxn modelId="{9C420786-3C55-499A-8CF5-1046F48517A5}" srcId="{E833C0F6-6E76-4D6C-87AD-706649A93DC6}" destId="{3A226A79-2F19-46FE-BF24-9C6E0F58174C}" srcOrd="1" destOrd="0" parTransId="{AA2AD07C-C309-482D-B877-DC6A9C435D5D}" sibTransId="{9566204E-E021-4569-AF7A-10A572C802D7}"/>
    <dgm:cxn modelId="{262A4AEF-8432-4BDF-9F6A-E2A84B9ABDD2}" type="presOf" srcId="{302F6155-4F08-4311-B3FA-8AE09EDEB989}" destId="{47DAB43F-7235-4EBC-A0A4-AC772057769A}" srcOrd="0" destOrd="0" presId="urn:microsoft.com/office/officeart/2011/layout/RadialPictureList"/>
    <dgm:cxn modelId="{EA72BFF7-C79B-42BD-81EB-3B363490C938}" type="presParOf" srcId="{01C0F3EA-6B93-4005-A9EF-7B00C5701639}" destId="{9A846AF8-E41C-4EAC-BC6B-AC6E5A1265B7}" srcOrd="0" destOrd="0" presId="urn:microsoft.com/office/officeart/2011/layout/RadialPictureList"/>
    <dgm:cxn modelId="{9480AE2A-AB73-489A-A84B-7E5C49817791}" type="presParOf" srcId="{01C0F3EA-6B93-4005-A9EF-7B00C5701639}" destId="{F4C52ABA-87C7-496F-92DC-D219A8B845AB}" srcOrd="1" destOrd="0" presId="urn:microsoft.com/office/officeart/2011/layout/RadialPictureList"/>
    <dgm:cxn modelId="{02C47677-821C-4E90-947F-66C2C32838F7}" type="presParOf" srcId="{01C0F3EA-6B93-4005-A9EF-7B00C5701639}" destId="{6CDC308E-D98B-47AA-A5B6-043DCAB5733B}" srcOrd="2" destOrd="0" presId="urn:microsoft.com/office/officeart/2011/layout/RadialPictureList"/>
    <dgm:cxn modelId="{819F103F-491A-46DA-9690-3720A0AF7244}" type="presParOf" srcId="{01C0F3EA-6B93-4005-A9EF-7B00C5701639}" destId="{39EF9A1F-B7DE-4B07-A35C-E205570053F6}" srcOrd="3" destOrd="0" presId="urn:microsoft.com/office/officeart/2011/layout/RadialPictureList"/>
    <dgm:cxn modelId="{2555CB07-3920-423C-B393-ED7B3645DC28}" type="presParOf" srcId="{01C0F3EA-6B93-4005-A9EF-7B00C5701639}" destId="{3A18976B-12E6-4CCD-B5DA-1AFCE502D8E6}" srcOrd="4" destOrd="0" presId="urn:microsoft.com/office/officeart/2011/layout/RadialPictureList"/>
    <dgm:cxn modelId="{0A865C6C-6D0C-4FB6-95A1-6096772676CF}" type="presParOf" srcId="{3A18976B-12E6-4CCD-B5DA-1AFCE502D8E6}" destId="{FDDCC26C-9B5A-449B-86A9-C8BAC1030F92}" srcOrd="0" destOrd="0" presId="urn:microsoft.com/office/officeart/2011/layout/RadialPictureList"/>
    <dgm:cxn modelId="{5F7D7599-7FCB-4FC0-A0BB-093D9F21DE75}" type="presParOf" srcId="{01C0F3EA-6B93-4005-A9EF-7B00C5701639}" destId="{12A89820-8485-48D9-BA42-D6FC786C40BB}" srcOrd="5" destOrd="0" presId="urn:microsoft.com/office/officeart/2011/layout/RadialPictureList"/>
    <dgm:cxn modelId="{C63989AF-7038-452A-B720-F097C04E25B4}" type="presParOf" srcId="{01C0F3EA-6B93-4005-A9EF-7B00C5701639}" destId="{A5D71DE5-2D3D-4EFC-8FB9-51F2E1DE7822}" srcOrd="6" destOrd="0" presId="urn:microsoft.com/office/officeart/2011/layout/RadialPictureList"/>
    <dgm:cxn modelId="{781134C1-F532-4B1D-8A33-78626191EFC5}" type="presParOf" srcId="{A5D71DE5-2D3D-4EFC-8FB9-51F2E1DE7822}" destId="{31B552E1-CBEC-4099-8F60-9C56F5013E6E}" srcOrd="0" destOrd="0" presId="urn:microsoft.com/office/officeart/2011/layout/RadialPictureList"/>
    <dgm:cxn modelId="{C6B4B4FE-F0C9-4680-9EBD-0FA759E24F01}" type="presParOf" srcId="{01C0F3EA-6B93-4005-A9EF-7B00C5701639}" destId="{47DAB43F-7235-4EBC-A0A4-AC772057769A}" srcOrd="7" destOrd="0" presId="urn:microsoft.com/office/officeart/2011/layout/RadialPictureList"/>
    <dgm:cxn modelId="{BF4E0C12-394A-480F-9B33-456C7B78C3C9}" type="presParOf" srcId="{01C0F3EA-6B93-4005-A9EF-7B00C5701639}" destId="{15CC4FEA-21AE-427D-9060-6F435650021F}" srcOrd="8" destOrd="0" presId="urn:microsoft.com/office/officeart/2011/layout/RadialPictureList"/>
    <dgm:cxn modelId="{A0FC3D24-5808-4D8A-AF76-D73C08C83D97}" type="presParOf" srcId="{15CC4FEA-21AE-427D-9060-6F435650021F}" destId="{3734C809-7514-4CFC-9A24-7036DBFB5D65}" srcOrd="0" destOrd="0" presId="urn:microsoft.com/office/officeart/2011/layout/RadialPictureList"/>
    <dgm:cxn modelId="{DE101F8E-8EF9-40D8-A862-EA976065B5D6}" type="presParOf" srcId="{01C0F3EA-6B93-4005-A9EF-7B00C5701639}" destId="{7EC654F8-B17F-4A2B-A72D-2A2C320E847B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33C0F6-6E76-4D6C-87AD-706649A93DC6}" type="doc">
      <dgm:prSet loTypeId="urn:microsoft.com/office/officeart/2011/layout/RadialPictureList" loCatId="picture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GB"/>
        </a:p>
      </dgm:t>
    </dgm:pt>
    <dgm:pt modelId="{02F10E26-8750-41D7-A3DA-0647C7CB8AB0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A07224-4AE5-49E4-9A58-E257C485324F}" type="parTrans" cxnId="{604EFBA7-F988-4C1E-881B-A156A48284B9}">
      <dgm:prSet/>
      <dgm:spPr/>
      <dgm:t>
        <a:bodyPr/>
        <a:lstStyle/>
        <a:p>
          <a:endParaRPr lang="en-GB"/>
        </a:p>
      </dgm:t>
    </dgm:pt>
    <dgm:pt modelId="{B1FAA791-5392-4A72-ADE3-661FB3D8224D}" type="sibTrans" cxnId="{604EFBA7-F988-4C1E-881B-A156A48284B9}">
      <dgm:prSet/>
      <dgm:spPr/>
      <dgm:t>
        <a:bodyPr/>
        <a:lstStyle/>
        <a:p>
          <a:endParaRPr lang="en-GB"/>
        </a:p>
      </dgm:t>
    </dgm:pt>
    <dgm:pt modelId="{197311E8-750B-4914-B169-4E2E559FE312}">
      <dgm:prSet phldrT="[Text]" phldr="1"/>
      <dgm:spPr/>
      <dgm:t>
        <a:bodyPr/>
        <a:lstStyle/>
        <a:p>
          <a:endParaRPr lang="en-GB" dirty="0"/>
        </a:p>
      </dgm:t>
    </dgm:pt>
    <dgm:pt modelId="{167E35FB-26E4-4E1A-8C0F-C8825EF4726D}" type="parTrans" cxnId="{64F72039-431A-43FA-8AED-C55D6E98FC0F}">
      <dgm:prSet/>
      <dgm:spPr/>
      <dgm:t>
        <a:bodyPr/>
        <a:lstStyle/>
        <a:p>
          <a:endParaRPr lang="en-GB"/>
        </a:p>
      </dgm:t>
    </dgm:pt>
    <dgm:pt modelId="{940DEB43-CA6D-47F2-8318-470BF473885F}" type="sibTrans" cxnId="{64F72039-431A-43FA-8AED-C55D6E98FC0F}">
      <dgm:prSet/>
      <dgm:spPr/>
      <dgm:t>
        <a:bodyPr/>
        <a:lstStyle/>
        <a:p>
          <a:endParaRPr lang="en-GB"/>
        </a:p>
      </dgm:t>
    </dgm:pt>
    <dgm:pt modelId="{3A226A79-2F19-46FE-BF24-9C6E0F58174C}">
      <dgm:prSet phldrT="[Text]"/>
      <dgm:spPr/>
      <dgm:t>
        <a:bodyPr/>
        <a:lstStyle/>
        <a:p>
          <a:endParaRPr lang="en-GB" dirty="0"/>
        </a:p>
      </dgm:t>
    </dgm:pt>
    <dgm:pt modelId="{AA2AD07C-C309-482D-B877-DC6A9C435D5D}" type="parTrans" cxnId="{9C420786-3C55-499A-8CF5-1046F48517A5}">
      <dgm:prSet/>
      <dgm:spPr/>
      <dgm:t>
        <a:bodyPr/>
        <a:lstStyle/>
        <a:p>
          <a:endParaRPr lang="en-GB"/>
        </a:p>
      </dgm:t>
    </dgm:pt>
    <dgm:pt modelId="{9566204E-E021-4569-AF7A-10A572C802D7}" type="sibTrans" cxnId="{9C420786-3C55-499A-8CF5-1046F48517A5}">
      <dgm:prSet/>
      <dgm:spPr/>
      <dgm:t>
        <a:bodyPr/>
        <a:lstStyle/>
        <a:p>
          <a:endParaRPr lang="en-GB"/>
        </a:p>
      </dgm:t>
    </dgm:pt>
    <dgm:pt modelId="{FDF780F5-BA35-4518-B24B-95A972583F1A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4026DD-411F-4B4B-AF25-A2067EE645CF}" type="parTrans" cxnId="{8469CCC1-F17B-45A9-837F-556BC4AC8144}">
      <dgm:prSet/>
      <dgm:spPr/>
      <dgm:t>
        <a:bodyPr/>
        <a:lstStyle/>
        <a:p>
          <a:endParaRPr lang="en-GB"/>
        </a:p>
      </dgm:t>
    </dgm:pt>
    <dgm:pt modelId="{5888A15E-146D-4046-9984-72A2426D2BC2}" type="sibTrans" cxnId="{8469CCC1-F17B-45A9-837F-556BC4AC8144}">
      <dgm:prSet/>
      <dgm:spPr/>
      <dgm:t>
        <a:bodyPr/>
        <a:lstStyle/>
        <a:p>
          <a:endParaRPr lang="en-GB"/>
        </a:p>
      </dgm:t>
    </dgm:pt>
    <dgm:pt modelId="{B78EB1B3-9AD6-4BE5-8815-34733497D777}">
      <dgm:prSet phldrT="[Text]"/>
      <dgm:spPr/>
      <dgm:t>
        <a:bodyPr/>
        <a:lstStyle/>
        <a:p>
          <a:endParaRPr lang="en-GB" dirty="0"/>
        </a:p>
      </dgm:t>
    </dgm:pt>
    <dgm:pt modelId="{19F85934-76BC-40B7-9ACF-9DB25EB81EA7}" type="parTrans" cxnId="{3FE34D67-951B-47BC-BB52-31CCCF83C861}">
      <dgm:prSet/>
      <dgm:spPr/>
      <dgm:t>
        <a:bodyPr/>
        <a:lstStyle/>
        <a:p>
          <a:endParaRPr lang="en-GB"/>
        </a:p>
      </dgm:t>
    </dgm:pt>
    <dgm:pt modelId="{E298654D-9D99-444D-A659-84124DC4BB34}" type="sibTrans" cxnId="{3FE34D67-951B-47BC-BB52-31CCCF83C861}">
      <dgm:prSet/>
      <dgm:spPr/>
      <dgm:t>
        <a:bodyPr/>
        <a:lstStyle/>
        <a:p>
          <a:endParaRPr lang="en-GB"/>
        </a:p>
      </dgm:t>
    </dgm:pt>
    <dgm:pt modelId="{F1F692D7-D5DD-4697-AB61-16F1CF629798}">
      <dgm:prSet phldrT="[Text]" phldr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5D0497C8-89EC-4EE2-AF0D-45280BB757A7}" type="sibTrans" cxnId="{12D286E0-3D88-4AC6-8760-3E733D3DC33F}">
      <dgm:prSet/>
      <dgm:spPr/>
      <dgm:t>
        <a:bodyPr/>
        <a:lstStyle/>
        <a:p>
          <a:endParaRPr lang="en-GB"/>
        </a:p>
      </dgm:t>
    </dgm:pt>
    <dgm:pt modelId="{6D2BA742-F156-44BB-B2C0-F88DF7C25CD3}" type="parTrans" cxnId="{12D286E0-3D88-4AC6-8760-3E733D3DC33F}">
      <dgm:prSet/>
      <dgm:spPr/>
      <dgm:t>
        <a:bodyPr/>
        <a:lstStyle/>
        <a:p>
          <a:endParaRPr lang="en-GB"/>
        </a:p>
      </dgm:t>
    </dgm:pt>
    <dgm:pt modelId="{302F6155-4F08-4311-B3FA-8AE09EDEB989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2CF26D-D445-4481-92F1-B15D58BDF69D}" type="parTrans" cxnId="{154B296C-43DE-412B-8EE3-6169C0C727A9}">
      <dgm:prSet/>
      <dgm:spPr/>
      <dgm:t>
        <a:bodyPr/>
        <a:lstStyle/>
        <a:p>
          <a:endParaRPr lang="en-GB"/>
        </a:p>
      </dgm:t>
    </dgm:pt>
    <dgm:pt modelId="{4CAA0ED5-EF20-48CB-8C2B-9C01F4430190}" type="sibTrans" cxnId="{154B296C-43DE-412B-8EE3-6169C0C727A9}">
      <dgm:prSet/>
      <dgm:spPr/>
      <dgm:t>
        <a:bodyPr/>
        <a:lstStyle/>
        <a:p>
          <a:endParaRPr lang="en-GB"/>
        </a:p>
      </dgm:t>
    </dgm:pt>
    <dgm:pt modelId="{653B0460-CD6C-464F-BE81-88339150B48B}">
      <dgm:prSet phldrT="[Text]" phldr="1"/>
      <dgm:spPr/>
      <dgm:t>
        <a:bodyPr/>
        <a:lstStyle/>
        <a:p>
          <a:endParaRPr lang="en-GB" dirty="0"/>
        </a:p>
      </dgm:t>
    </dgm:pt>
    <dgm:pt modelId="{BEDF3C70-CE27-4228-827C-018CEC957DFC}" type="parTrans" cxnId="{4B8091F5-0412-44E1-B08E-D259B8D196FD}">
      <dgm:prSet/>
      <dgm:spPr/>
      <dgm:t>
        <a:bodyPr/>
        <a:lstStyle/>
        <a:p>
          <a:endParaRPr lang="en-GB"/>
        </a:p>
      </dgm:t>
    </dgm:pt>
    <dgm:pt modelId="{E0765BE9-08F2-4EFC-92B1-E1A785F57BFE}" type="sibTrans" cxnId="{4B8091F5-0412-44E1-B08E-D259B8D196FD}">
      <dgm:prSet/>
      <dgm:spPr/>
      <dgm:t>
        <a:bodyPr/>
        <a:lstStyle/>
        <a:p>
          <a:endParaRPr lang="en-GB"/>
        </a:p>
      </dgm:t>
    </dgm:pt>
    <dgm:pt modelId="{5FA56882-DDBD-45ED-AA2C-B3F2D41E9BFF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B89695-56DF-4F23-BED6-302768AAC428}" type="sibTrans" cxnId="{1B1282D3-5462-4829-856B-46A1A0D3310A}">
      <dgm:prSet/>
      <dgm:spPr/>
      <dgm:t>
        <a:bodyPr/>
        <a:lstStyle/>
        <a:p>
          <a:endParaRPr lang="en-GB"/>
        </a:p>
      </dgm:t>
    </dgm:pt>
    <dgm:pt modelId="{3FD9DB44-E4AC-454C-9C1F-63E0A36BDC80}" type="parTrans" cxnId="{1B1282D3-5462-4829-856B-46A1A0D3310A}">
      <dgm:prSet/>
      <dgm:spPr/>
      <dgm:t>
        <a:bodyPr/>
        <a:lstStyle/>
        <a:p>
          <a:endParaRPr lang="en-GB"/>
        </a:p>
      </dgm:t>
    </dgm:pt>
    <dgm:pt modelId="{01C0F3EA-6B93-4005-A9EF-7B00C5701639}" type="pres">
      <dgm:prSet presAssocID="{E833C0F6-6E76-4D6C-87AD-706649A93DC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9A846AF8-E41C-4EAC-BC6B-AC6E5A1265B7}" type="pres">
      <dgm:prSet presAssocID="{F1F692D7-D5DD-4697-AB61-16F1CF629798}" presName="Parent" presStyleLbl="node1" presStyleIdx="0" presStyleCnt="2" custLinFactNeighborX="-34365" custLinFactNeighborY="8345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F4C52ABA-87C7-496F-92DC-D219A8B845AB}" type="pres">
      <dgm:prSet presAssocID="{5FA56882-DDBD-45ED-AA2C-B3F2D41E9BFF}" presName="Accent" presStyleLbl="node1" presStyleIdx="1" presStyleCnt="2"/>
      <dgm:spPr>
        <a:solidFill>
          <a:srgbClr val="F2A11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6CDC308E-D98B-47AA-A5B6-043DCAB5733B}" type="pres">
      <dgm:prSet presAssocID="{5FA56882-DDBD-45ED-AA2C-B3F2D41E9BFF}" presName="Image1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39EF9A1F-B7DE-4B07-A35C-E205570053F6}" type="pres">
      <dgm:prSet presAssocID="{5FA56882-DDBD-45ED-AA2C-B3F2D41E9BFF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18976B-12E6-4CCD-B5DA-1AFCE502D8E6}" type="pres">
      <dgm:prSet presAssocID="{02F10E26-8750-41D7-A3DA-0647C7CB8AB0}" presName="Image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FDDCC26C-9B5A-449B-86A9-C8BAC1030F92}" type="pres">
      <dgm:prSet presAssocID="{02F10E26-8750-41D7-A3DA-0647C7CB8AB0}" presName="Image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12A89820-8485-48D9-BA42-D6FC786C40BB}" type="pres">
      <dgm:prSet presAssocID="{02F10E26-8750-41D7-A3DA-0647C7CB8AB0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D71DE5-2D3D-4EFC-8FB9-51F2E1DE7822}" type="pres">
      <dgm:prSet presAssocID="{302F6155-4F08-4311-B3FA-8AE09EDEB989}" presName="Image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1B552E1-CBEC-4099-8F60-9C56F5013E6E}" type="pres">
      <dgm:prSet presAssocID="{302F6155-4F08-4311-B3FA-8AE09EDEB989}" presName="Image" presStyleLbl="f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47DAB43F-7235-4EBC-A0A4-AC772057769A}" type="pres">
      <dgm:prSet presAssocID="{302F6155-4F08-4311-B3FA-8AE09EDEB989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C4FEA-21AE-427D-9060-6F435650021F}" type="pres">
      <dgm:prSet presAssocID="{FDF780F5-BA35-4518-B24B-95A972583F1A}" presName="Image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734C809-7514-4CFC-9A24-7036DBFB5D65}" type="pres">
      <dgm:prSet presAssocID="{FDF780F5-BA35-4518-B24B-95A972583F1A}" presName="Image" presStyleLbl="fgImgPlace1" presStyleIdx="3" presStyleCnt="4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7EC654F8-B17F-4A2B-A72D-2A2C320E847B}" type="pres">
      <dgm:prSet presAssocID="{FDF780F5-BA35-4518-B24B-95A972583F1A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2D286E0-3D88-4AC6-8760-3E733D3DC33F}" srcId="{E833C0F6-6E76-4D6C-87AD-706649A93DC6}" destId="{F1F692D7-D5DD-4697-AB61-16F1CF629798}" srcOrd="0" destOrd="0" parTransId="{6D2BA742-F156-44BB-B2C0-F88DF7C25CD3}" sibTransId="{5D0497C8-89EC-4EE2-AF0D-45280BB757A7}"/>
    <dgm:cxn modelId="{061E278E-33A3-4B84-BD97-1588819540FC}" type="presOf" srcId="{02F10E26-8750-41D7-A3DA-0647C7CB8AB0}" destId="{12A89820-8485-48D9-BA42-D6FC786C40BB}" srcOrd="0" destOrd="0" presId="urn:microsoft.com/office/officeart/2011/layout/RadialPictureList"/>
    <dgm:cxn modelId="{8469CCC1-F17B-45A9-837F-556BC4AC8144}" srcId="{F1F692D7-D5DD-4697-AB61-16F1CF629798}" destId="{FDF780F5-BA35-4518-B24B-95A972583F1A}" srcOrd="3" destOrd="0" parTransId="{2E4026DD-411F-4B4B-AF25-A2067EE645CF}" sibTransId="{5888A15E-146D-4046-9984-72A2426D2BC2}"/>
    <dgm:cxn modelId="{B0CD9273-2D91-40BE-93D5-42D0D55D882F}" type="presOf" srcId="{E833C0F6-6E76-4D6C-87AD-706649A93DC6}" destId="{01C0F3EA-6B93-4005-A9EF-7B00C5701639}" srcOrd="0" destOrd="0" presId="urn:microsoft.com/office/officeart/2011/layout/RadialPictureList"/>
    <dgm:cxn modelId="{3FE34D67-951B-47BC-BB52-31CCCF83C861}" srcId="{F1F692D7-D5DD-4697-AB61-16F1CF629798}" destId="{B78EB1B3-9AD6-4BE5-8815-34733497D777}" srcOrd="4" destOrd="0" parTransId="{19F85934-76BC-40B7-9ACF-9DB25EB81EA7}" sibTransId="{E298654D-9D99-444D-A659-84124DC4BB34}"/>
    <dgm:cxn modelId="{64F72039-431A-43FA-8AED-C55D6E98FC0F}" srcId="{3A226A79-2F19-46FE-BF24-9C6E0F58174C}" destId="{197311E8-750B-4914-B169-4E2E559FE312}" srcOrd="0" destOrd="0" parTransId="{167E35FB-26E4-4E1A-8C0F-C8825EF4726D}" sibTransId="{940DEB43-CA6D-47F2-8318-470BF473885F}"/>
    <dgm:cxn modelId="{BD584E24-8152-483A-9A48-0F686C0402A6}" type="presOf" srcId="{5FA56882-DDBD-45ED-AA2C-B3F2D41E9BFF}" destId="{39EF9A1F-B7DE-4B07-A35C-E205570053F6}" srcOrd="0" destOrd="0" presId="urn:microsoft.com/office/officeart/2011/layout/RadialPictureList"/>
    <dgm:cxn modelId="{53E880D9-5B50-41C9-B942-200D326AFB86}" type="presOf" srcId="{FDF780F5-BA35-4518-B24B-95A972583F1A}" destId="{7EC654F8-B17F-4A2B-A72D-2A2C320E847B}" srcOrd="0" destOrd="0" presId="urn:microsoft.com/office/officeart/2011/layout/RadialPictureList"/>
    <dgm:cxn modelId="{000A5209-918B-4923-A34D-0D8173BADBB3}" type="presOf" srcId="{302F6155-4F08-4311-B3FA-8AE09EDEB989}" destId="{47DAB43F-7235-4EBC-A0A4-AC772057769A}" srcOrd="0" destOrd="0" presId="urn:microsoft.com/office/officeart/2011/layout/RadialPictureList"/>
    <dgm:cxn modelId="{1B1282D3-5462-4829-856B-46A1A0D3310A}" srcId="{F1F692D7-D5DD-4697-AB61-16F1CF629798}" destId="{5FA56882-DDBD-45ED-AA2C-B3F2D41E9BFF}" srcOrd="0" destOrd="0" parTransId="{3FD9DB44-E4AC-454C-9C1F-63E0A36BDC80}" sibTransId="{10B89695-56DF-4F23-BED6-302768AAC428}"/>
    <dgm:cxn modelId="{604EFBA7-F988-4C1E-881B-A156A48284B9}" srcId="{F1F692D7-D5DD-4697-AB61-16F1CF629798}" destId="{02F10E26-8750-41D7-A3DA-0647C7CB8AB0}" srcOrd="1" destOrd="0" parTransId="{10A07224-4AE5-49E4-9A58-E257C485324F}" sibTransId="{B1FAA791-5392-4A72-ADE3-661FB3D8224D}"/>
    <dgm:cxn modelId="{154B296C-43DE-412B-8EE3-6169C0C727A9}" srcId="{F1F692D7-D5DD-4697-AB61-16F1CF629798}" destId="{302F6155-4F08-4311-B3FA-8AE09EDEB989}" srcOrd="2" destOrd="0" parTransId="{2E2CF26D-D445-4481-92F1-B15D58BDF69D}" sibTransId="{4CAA0ED5-EF20-48CB-8C2B-9C01F4430190}"/>
    <dgm:cxn modelId="{E6996A0F-D376-45ED-9AA9-2D817D620D37}" type="presOf" srcId="{F1F692D7-D5DD-4697-AB61-16F1CF629798}" destId="{9A846AF8-E41C-4EAC-BC6B-AC6E5A1265B7}" srcOrd="0" destOrd="0" presId="urn:microsoft.com/office/officeart/2011/layout/RadialPictureList"/>
    <dgm:cxn modelId="{4B8091F5-0412-44E1-B08E-D259B8D196FD}" srcId="{E833C0F6-6E76-4D6C-87AD-706649A93DC6}" destId="{653B0460-CD6C-464F-BE81-88339150B48B}" srcOrd="2" destOrd="0" parTransId="{BEDF3C70-CE27-4228-827C-018CEC957DFC}" sibTransId="{E0765BE9-08F2-4EFC-92B1-E1A785F57BFE}"/>
    <dgm:cxn modelId="{9C420786-3C55-499A-8CF5-1046F48517A5}" srcId="{E833C0F6-6E76-4D6C-87AD-706649A93DC6}" destId="{3A226A79-2F19-46FE-BF24-9C6E0F58174C}" srcOrd="1" destOrd="0" parTransId="{AA2AD07C-C309-482D-B877-DC6A9C435D5D}" sibTransId="{9566204E-E021-4569-AF7A-10A572C802D7}"/>
    <dgm:cxn modelId="{243F0EE0-B30C-486F-B0EB-F1212C3033BD}" type="presParOf" srcId="{01C0F3EA-6B93-4005-A9EF-7B00C5701639}" destId="{9A846AF8-E41C-4EAC-BC6B-AC6E5A1265B7}" srcOrd="0" destOrd="0" presId="urn:microsoft.com/office/officeart/2011/layout/RadialPictureList"/>
    <dgm:cxn modelId="{C57C54C4-8C49-473C-AC74-C0DFA2C25094}" type="presParOf" srcId="{01C0F3EA-6B93-4005-A9EF-7B00C5701639}" destId="{F4C52ABA-87C7-496F-92DC-D219A8B845AB}" srcOrd="1" destOrd="0" presId="urn:microsoft.com/office/officeart/2011/layout/RadialPictureList"/>
    <dgm:cxn modelId="{5447248A-A30F-45A6-B5CB-7B1CF94C6B13}" type="presParOf" srcId="{01C0F3EA-6B93-4005-A9EF-7B00C5701639}" destId="{6CDC308E-D98B-47AA-A5B6-043DCAB5733B}" srcOrd="2" destOrd="0" presId="urn:microsoft.com/office/officeart/2011/layout/RadialPictureList"/>
    <dgm:cxn modelId="{1B2EF526-F637-4B6E-A5E3-1B4E05CDE6A5}" type="presParOf" srcId="{01C0F3EA-6B93-4005-A9EF-7B00C5701639}" destId="{39EF9A1F-B7DE-4B07-A35C-E205570053F6}" srcOrd="3" destOrd="0" presId="urn:microsoft.com/office/officeart/2011/layout/RadialPictureList"/>
    <dgm:cxn modelId="{040D840A-B541-4EDF-8DDC-3000A0B5B33D}" type="presParOf" srcId="{01C0F3EA-6B93-4005-A9EF-7B00C5701639}" destId="{3A18976B-12E6-4CCD-B5DA-1AFCE502D8E6}" srcOrd="4" destOrd="0" presId="urn:microsoft.com/office/officeart/2011/layout/RadialPictureList"/>
    <dgm:cxn modelId="{948AB7F5-AB8F-4DA0-9F92-F49E732CF9C5}" type="presParOf" srcId="{3A18976B-12E6-4CCD-B5DA-1AFCE502D8E6}" destId="{FDDCC26C-9B5A-449B-86A9-C8BAC1030F92}" srcOrd="0" destOrd="0" presId="urn:microsoft.com/office/officeart/2011/layout/RadialPictureList"/>
    <dgm:cxn modelId="{0207BE3C-92F8-4613-9DB8-7FB570AF6B6D}" type="presParOf" srcId="{01C0F3EA-6B93-4005-A9EF-7B00C5701639}" destId="{12A89820-8485-48D9-BA42-D6FC786C40BB}" srcOrd="5" destOrd="0" presId="urn:microsoft.com/office/officeart/2011/layout/RadialPictureList"/>
    <dgm:cxn modelId="{0085CA80-6727-49AC-97B8-EA4AD538CB72}" type="presParOf" srcId="{01C0F3EA-6B93-4005-A9EF-7B00C5701639}" destId="{A5D71DE5-2D3D-4EFC-8FB9-51F2E1DE7822}" srcOrd="6" destOrd="0" presId="urn:microsoft.com/office/officeart/2011/layout/RadialPictureList"/>
    <dgm:cxn modelId="{AD0203F5-D50F-48E0-BA8A-23C20024B555}" type="presParOf" srcId="{A5D71DE5-2D3D-4EFC-8FB9-51F2E1DE7822}" destId="{31B552E1-CBEC-4099-8F60-9C56F5013E6E}" srcOrd="0" destOrd="0" presId="urn:microsoft.com/office/officeart/2011/layout/RadialPictureList"/>
    <dgm:cxn modelId="{DEAAEB37-8F63-49A7-B056-438008A8041B}" type="presParOf" srcId="{01C0F3EA-6B93-4005-A9EF-7B00C5701639}" destId="{47DAB43F-7235-4EBC-A0A4-AC772057769A}" srcOrd="7" destOrd="0" presId="urn:microsoft.com/office/officeart/2011/layout/RadialPictureList"/>
    <dgm:cxn modelId="{8D306F85-A75A-43FC-B055-484517E9403C}" type="presParOf" srcId="{01C0F3EA-6B93-4005-A9EF-7B00C5701639}" destId="{15CC4FEA-21AE-427D-9060-6F435650021F}" srcOrd="8" destOrd="0" presId="urn:microsoft.com/office/officeart/2011/layout/RadialPictureList"/>
    <dgm:cxn modelId="{430B2EE3-1436-47AF-BA56-DA1153BC9A23}" type="presParOf" srcId="{15CC4FEA-21AE-427D-9060-6F435650021F}" destId="{3734C809-7514-4CFC-9A24-7036DBFB5D65}" srcOrd="0" destOrd="0" presId="urn:microsoft.com/office/officeart/2011/layout/RadialPictureList"/>
    <dgm:cxn modelId="{9E6F136A-E122-4630-A384-C30413EC854B}" type="presParOf" srcId="{01C0F3EA-6B93-4005-A9EF-7B00C5701639}" destId="{7EC654F8-B17F-4A2B-A72D-2A2C320E847B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33C0F6-6E76-4D6C-87AD-706649A93DC6}" type="doc">
      <dgm:prSet loTypeId="urn:microsoft.com/office/officeart/2011/layout/RadialPictureList" loCatId="picture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GB"/>
        </a:p>
      </dgm:t>
    </dgm:pt>
    <dgm:pt modelId="{02F10E26-8750-41D7-A3DA-0647C7CB8AB0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A07224-4AE5-49E4-9A58-E257C485324F}" type="parTrans" cxnId="{604EFBA7-F988-4C1E-881B-A156A48284B9}">
      <dgm:prSet/>
      <dgm:spPr/>
      <dgm:t>
        <a:bodyPr/>
        <a:lstStyle/>
        <a:p>
          <a:endParaRPr lang="en-GB"/>
        </a:p>
      </dgm:t>
    </dgm:pt>
    <dgm:pt modelId="{B1FAA791-5392-4A72-ADE3-661FB3D8224D}" type="sibTrans" cxnId="{604EFBA7-F988-4C1E-881B-A156A48284B9}">
      <dgm:prSet/>
      <dgm:spPr/>
      <dgm:t>
        <a:bodyPr/>
        <a:lstStyle/>
        <a:p>
          <a:endParaRPr lang="en-GB"/>
        </a:p>
      </dgm:t>
    </dgm:pt>
    <dgm:pt modelId="{197311E8-750B-4914-B169-4E2E559FE312}">
      <dgm:prSet phldrT="[Text]" phldr="1"/>
      <dgm:spPr/>
      <dgm:t>
        <a:bodyPr/>
        <a:lstStyle/>
        <a:p>
          <a:endParaRPr lang="en-GB" dirty="0"/>
        </a:p>
      </dgm:t>
    </dgm:pt>
    <dgm:pt modelId="{167E35FB-26E4-4E1A-8C0F-C8825EF4726D}" type="parTrans" cxnId="{64F72039-431A-43FA-8AED-C55D6E98FC0F}">
      <dgm:prSet/>
      <dgm:spPr/>
      <dgm:t>
        <a:bodyPr/>
        <a:lstStyle/>
        <a:p>
          <a:endParaRPr lang="en-GB"/>
        </a:p>
      </dgm:t>
    </dgm:pt>
    <dgm:pt modelId="{940DEB43-CA6D-47F2-8318-470BF473885F}" type="sibTrans" cxnId="{64F72039-431A-43FA-8AED-C55D6E98FC0F}">
      <dgm:prSet/>
      <dgm:spPr/>
      <dgm:t>
        <a:bodyPr/>
        <a:lstStyle/>
        <a:p>
          <a:endParaRPr lang="en-GB"/>
        </a:p>
      </dgm:t>
    </dgm:pt>
    <dgm:pt modelId="{3A226A79-2F19-46FE-BF24-9C6E0F58174C}">
      <dgm:prSet phldrT="[Text]"/>
      <dgm:spPr/>
      <dgm:t>
        <a:bodyPr/>
        <a:lstStyle/>
        <a:p>
          <a:endParaRPr lang="en-GB" dirty="0"/>
        </a:p>
      </dgm:t>
    </dgm:pt>
    <dgm:pt modelId="{AA2AD07C-C309-482D-B877-DC6A9C435D5D}" type="parTrans" cxnId="{9C420786-3C55-499A-8CF5-1046F48517A5}">
      <dgm:prSet/>
      <dgm:spPr/>
      <dgm:t>
        <a:bodyPr/>
        <a:lstStyle/>
        <a:p>
          <a:endParaRPr lang="en-GB"/>
        </a:p>
      </dgm:t>
    </dgm:pt>
    <dgm:pt modelId="{9566204E-E021-4569-AF7A-10A572C802D7}" type="sibTrans" cxnId="{9C420786-3C55-499A-8CF5-1046F48517A5}">
      <dgm:prSet/>
      <dgm:spPr/>
      <dgm:t>
        <a:bodyPr/>
        <a:lstStyle/>
        <a:p>
          <a:endParaRPr lang="en-GB"/>
        </a:p>
      </dgm:t>
    </dgm:pt>
    <dgm:pt modelId="{FDF780F5-BA35-4518-B24B-95A972583F1A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4026DD-411F-4B4B-AF25-A2067EE645CF}" type="parTrans" cxnId="{8469CCC1-F17B-45A9-837F-556BC4AC8144}">
      <dgm:prSet/>
      <dgm:spPr/>
      <dgm:t>
        <a:bodyPr/>
        <a:lstStyle/>
        <a:p>
          <a:endParaRPr lang="en-GB"/>
        </a:p>
      </dgm:t>
    </dgm:pt>
    <dgm:pt modelId="{5888A15E-146D-4046-9984-72A2426D2BC2}" type="sibTrans" cxnId="{8469CCC1-F17B-45A9-837F-556BC4AC8144}">
      <dgm:prSet/>
      <dgm:spPr/>
      <dgm:t>
        <a:bodyPr/>
        <a:lstStyle/>
        <a:p>
          <a:endParaRPr lang="en-GB"/>
        </a:p>
      </dgm:t>
    </dgm:pt>
    <dgm:pt modelId="{B78EB1B3-9AD6-4BE5-8815-34733497D777}">
      <dgm:prSet phldrT="[Text]"/>
      <dgm:spPr/>
      <dgm:t>
        <a:bodyPr/>
        <a:lstStyle/>
        <a:p>
          <a:endParaRPr lang="en-GB" dirty="0"/>
        </a:p>
      </dgm:t>
    </dgm:pt>
    <dgm:pt modelId="{19F85934-76BC-40B7-9ACF-9DB25EB81EA7}" type="parTrans" cxnId="{3FE34D67-951B-47BC-BB52-31CCCF83C861}">
      <dgm:prSet/>
      <dgm:spPr/>
      <dgm:t>
        <a:bodyPr/>
        <a:lstStyle/>
        <a:p>
          <a:endParaRPr lang="en-GB"/>
        </a:p>
      </dgm:t>
    </dgm:pt>
    <dgm:pt modelId="{E298654D-9D99-444D-A659-84124DC4BB34}" type="sibTrans" cxnId="{3FE34D67-951B-47BC-BB52-31CCCF83C861}">
      <dgm:prSet/>
      <dgm:spPr/>
      <dgm:t>
        <a:bodyPr/>
        <a:lstStyle/>
        <a:p>
          <a:endParaRPr lang="en-GB"/>
        </a:p>
      </dgm:t>
    </dgm:pt>
    <dgm:pt modelId="{F1F692D7-D5DD-4697-AB61-16F1CF629798}">
      <dgm:prSet phldrT="[Text]" phldr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5D0497C8-89EC-4EE2-AF0D-45280BB757A7}" type="sibTrans" cxnId="{12D286E0-3D88-4AC6-8760-3E733D3DC33F}">
      <dgm:prSet/>
      <dgm:spPr/>
      <dgm:t>
        <a:bodyPr/>
        <a:lstStyle/>
        <a:p>
          <a:endParaRPr lang="en-GB"/>
        </a:p>
      </dgm:t>
    </dgm:pt>
    <dgm:pt modelId="{6D2BA742-F156-44BB-B2C0-F88DF7C25CD3}" type="parTrans" cxnId="{12D286E0-3D88-4AC6-8760-3E733D3DC33F}">
      <dgm:prSet/>
      <dgm:spPr/>
      <dgm:t>
        <a:bodyPr/>
        <a:lstStyle/>
        <a:p>
          <a:endParaRPr lang="en-GB"/>
        </a:p>
      </dgm:t>
    </dgm:pt>
    <dgm:pt modelId="{302F6155-4F08-4311-B3FA-8AE09EDEB989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2CF26D-D445-4481-92F1-B15D58BDF69D}" type="parTrans" cxnId="{154B296C-43DE-412B-8EE3-6169C0C727A9}">
      <dgm:prSet/>
      <dgm:spPr/>
      <dgm:t>
        <a:bodyPr/>
        <a:lstStyle/>
        <a:p>
          <a:endParaRPr lang="en-GB"/>
        </a:p>
      </dgm:t>
    </dgm:pt>
    <dgm:pt modelId="{4CAA0ED5-EF20-48CB-8C2B-9C01F4430190}" type="sibTrans" cxnId="{154B296C-43DE-412B-8EE3-6169C0C727A9}">
      <dgm:prSet/>
      <dgm:spPr/>
      <dgm:t>
        <a:bodyPr/>
        <a:lstStyle/>
        <a:p>
          <a:endParaRPr lang="en-GB"/>
        </a:p>
      </dgm:t>
    </dgm:pt>
    <dgm:pt modelId="{653B0460-CD6C-464F-BE81-88339150B48B}">
      <dgm:prSet phldrT="[Text]" phldr="1"/>
      <dgm:spPr/>
      <dgm:t>
        <a:bodyPr/>
        <a:lstStyle/>
        <a:p>
          <a:endParaRPr lang="en-GB" dirty="0"/>
        </a:p>
      </dgm:t>
    </dgm:pt>
    <dgm:pt modelId="{BEDF3C70-CE27-4228-827C-018CEC957DFC}" type="parTrans" cxnId="{4B8091F5-0412-44E1-B08E-D259B8D196FD}">
      <dgm:prSet/>
      <dgm:spPr/>
      <dgm:t>
        <a:bodyPr/>
        <a:lstStyle/>
        <a:p>
          <a:endParaRPr lang="en-GB"/>
        </a:p>
      </dgm:t>
    </dgm:pt>
    <dgm:pt modelId="{E0765BE9-08F2-4EFC-92B1-E1A785F57BFE}" type="sibTrans" cxnId="{4B8091F5-0412-44E1-B08E-D259B8D196FD}">
      <dgm:prSet/>
      <dgm:spPr/>
      <dgm:t>
        <a:bodyPr/>
        <a:lstStyle/>
        <a:p>
          <a:endParaRPr lang="en-GB"/>
        </a:p>
      </dgm:t>
    </dgm:pt>
    <dgm:pt modelId="{5FA56882-DDBD-45ED-AA2C-B3F2D41E9BFF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B89695-56DF-4F23-BED6-302768AAC428}" type="sibTrans" cxnId="{1B1282D3-5462-4829-856B-46A1A0D3310A}">
      <dgm:prSet/>
      <dgm:spPr/>
      <dgm:t>
        <a:bodyPr/>
        <a:lstStyle/>
        <a:p>
          <a:endParaRPr lang="en-GB"/>
        </a:p>
      </dgm:t>
    </dgm:pt>
    <dgm:pt modelId="{3FD9DB44-E4AC-454C-9C1F-63E0A36BDC80}" type="parTrans" cxnId="{1B1282D3-5462-4829-856B-46A1A0D3310A}">
      <dgm:prSet/>
      <dgm:spPr/>
      <dgm:t>
        <a:bodyPr/>
        <a:lstStyle/>
        <a:p>
          <a:endParaRPr lang="en-GB"/>
        </a:p>
      </dgm:t>
    </dgm:pt>
    <dgm:pt modelId="{01C0F3EA-6B93-4005-A9EF-7B00C5701639}" type="pres">
      <dgm:prSet presAssocID="{E833C0F6-6E76-4D6C-87AD-706649A93DC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9A846AF8-E41C-4EAC-BC6B-AC6E5A1265B7}" type="pres">
      <dgm:prSet presAssocID="{F1F692D7-D5DD-4697-AB61-16F1CF629798}" presName="Parent" presStyleLbl="node1" presStyleIdx="0" presStyleCnt="2" custLinFactNeighborX="-34365" custLinFactNeighborY="8345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F4C52ABA-87C7-496F-92DC-D219A8B845AB}" type="pres">
      <dgm:prSet presAssocID="{5FA56882-DDBD-45ED-AA2C-B3F2D41E9BFF}" presName="Accent" presStyleLbl="node1" presStyleIdx="1" presStyleCnt="2"/>
      <dgm:spPr>
        <a:solidFill>
          <a:srgbClr val="F2A11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6CDC308E-D98B-47AA-A5B6-043DCAB5733B}" type="pres">
      <dgm:prSet presAssocID="{5FA56882-DDBD-45ED-AA2C-B3F2D41E9BFF}" presName="Image1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39EF9A1F-B7DE-4B07-A35C-E205570053F6}" type="pres">
      <dgm:prSet presAssocID="{5FA56882-DDBD-45ED-AA2C-B3F2D41E9BFF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18976B-12E6-4CCD-B5DA-1AFCE502D8E6}" type="pres">
      <dgm:prSet presAssocID="{02F10E26-8750-41D7-A3DA-0647C7CB8AB0}" presName="Image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FDDCC26C-9B5A-449B-86A9-C8BAC1030F92}" type="pres">
      <dgm:prSet presAssocID="{02F10E26-8750-41D7-A3DA-0647C7CB8AB0}" presName="Image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12A89820-8485-48D9-BA42-D6FC786C40BB}" type="pres">
      <dgm:prSet presAssocID="{02F10E26-8750-41D7-A3DA-0647C7CB8AB0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D71DE5-2D3D-4EFC-8FB9-51F2E1DE7822}" type="pres">
      <dgm:prSet presAssocID="{302F6155-4F08-4311-B3FA-8AE09EDEB989}" presName="Image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1B552E1-CBEC-4099-8F60-9C56F5013E6E}" type="pres">
      <dgm:prSet presAssocID="{302F6155-4F08-4311-B3FA-8AE09EDEB989}" presName="Image" presStyleLbl="f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47DAB43F-7235-4EBC-A0A4-AC772057769A}" type="pres">
      <dgm:prSet presAssocID="{302F6155-4F08-4311-B3FA-8AE09EDEB989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C4FEA-21AE-427D-9060-6F435650021F}" type="pres">
      <dgm:prSet presAssocID="{FDF780F5-BA35-4518-B24B-95A972583F1A}" presName="Image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734C809-7514-4CFC-9A24-7036DBFB5D65}" type="pres">
      <dgm:prSet presAssocID="{FDF780F5-BA35-4518-B24B-95A972583F1A}" presName="Image" presStyleLbl="fgImgPlace1" presStyleIdx="3" presStyleCnt="4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7EC654F8-B17F-4A2B-A72D-2A2C320E847B}" type="pres">
      <dgm:prSet presAssocID="{FDF780F5-BA35-4518-B24B-95A972583F1A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2D286E0-3D88-4AC6-8760-3E733D3DC33F}" srcId="{E833C0F6-6E76-4D6C-87AD-706649A93DC6}" destId="{F1F692D7-D5DD-4697-AB61-16F1CF629798}" srcOrd="0" destOrd="0" parTransId="{6D2BA742-F156-44BB-B2C0-F88DF7C25CD3}" sibTransId="{5D0497C8-89EC-4EE2-AF0D-45280BB757A7}"/>
    <dgm:cxn modelId="{8469CCC1-F17B-45A9-837F-556BC4AC8144}" srcId="{F1F692D7-D5DD-4697-AB61-16F1CF629798}" destId="{FDF780F5-BA35-4518-B24B-95A972583F1A}" srcOrd="3" destOrd="0" parTransId="{2E4026DD-411F-4B4B-AF25-A2067EE645CF}" sibTransId="{5888A15E-146D-4046-9984-72A2426D2BC2}"/>
    <dgm:cxn modelId="{3FE34D67-951B-47BC-BB52-31CCCF83C861}" srcId="{F1F692D7-D5DD-4697-AB61-16F1CF629798}" destId="{B78EB1B3-9AD6-4BE5-8815-34733497D777}" srcOrd="4" destOrd="0" parTransId="{19F85934-76BC-40B7-9ACF-9DB25EB81EA7}" sibTransId="{E298654D-9D99-444D-A659-84124DC4BB34}"/>
    <dgm:cxn modelId="{64F72039-431A-43FA-8AED-C55D6E98FC0F}" srcId="{3A226A79-2F19-46FE-BF24-9C6E0F58174C}" destId="{197311E8-750B-4914-B169-4E2E559FE312}" srcOrd="0" destOrd="0" parTransId="{167E35FB-26E4-4E1A-8C0F-C8825EF4726D}" sibTransId="{940DEB43-CA6D-47F2-8318-470BF473885F}"/>
    <dgm:cxn modelId="{CE3618CC-DDB4-4EB6-AC6A-765333781640}" type="presOf" srcId="{E833C0F6-6E76-4D6C-87AD-706649A93DC6}" destId="{01C0F3EA-6B93-4005-A9EF-7B00C5701639}" srcOrd="0" destOrd="0" presId="urn:microsoft.com/office/officeart/2011/layout/RadialPictureList"/>
    <dgm:cxn modelId="{1B1282D3-5462-4829-856B-46A1A0D3310A}" srcId="{F1F692D7-D5DD-4697-AB61-16F1CF629798}" destId="{5FA56882-DDBD-45ED-AA2C-B3F2D41E9BFF}" srcOrd="0" destOrd="0" parTransId="{3FD9DB44-E4AC-454C-9C1F-63E0A36BDC80}" sibTransId="{10B89695-56DF-4F23-BED6-302768AAC428}"/>
    <dgm:cxn modelId="{604EFBA7-F988-4C1E-881B-A156A48284B9}" srcId="{F1F692D7-D5DD-4697-AB61-16F1CF629798}" destId="{02F10E26-8750-41D7-A3DA-0647C7CB8AB0}" srcOrd="1" destOrd="0" parTransId="{10A07224-4AE5-49E4-9A58-E257C485324F}" sibTransId="{B1FAA791-5392-4A72-ADE3-661FB3D8224D}"/>
    <dgm:cxn modelId="{895C67BB-A692-43BF-8B97-D842034C153B}" type="presOf" srcId="{302F6155-4F08-4311-B3FA-8AE09EDEB989}" destId="{47DAB43F-7235-4EBC-A0A4-AC772057769A}" srcOrd="0" destOrd="0" presId="urn:microsoft.com/office/officeart/2011/layout/RadialPictureList"/>
    <dgm:cxn modelId="{154B296C-43DE-412B-8EE3-6169C0C727A9}" srcId="{F1F692D7-D5DD-4697-AB61-16F1CF629798}" destId="{302F6155-4F08-4311-B3FA-8AE09EDEB989}" srcOrd="2" destOrd="0" parTransId="{2E2CF26D-D445-4481-92F1-B15D58BDF69D}" sibTransId="{4CAA0ED5-EF20-48CB-8C2B-9C01F4430190}"/>
    <dgm:cxn modelId="{138352D1-1E4D-4582-8256-4A2C24386605}" type="presOf" srcId="{02F10E26-8750-41D7-A3DA-0647C7CB8AB0}" destId="{12A89820-8485-48D9-BA42-D6FC786C40BB}" srcOrd="0" destOrd="0" presId="urn:microsoft.com/office/officeart/2011/layout/RadialPictureList"/>
    <dgm:cxn modelId="{5559DB6F-0250-4321-94DF-B1FD04239F61}" type="presOf" srcId="{FDF780F5-BA35-4518-B24B-95A972583F1A}" destId="{7EC654F8-B17F-4A2B-A72D-2A2C320E847B}" srcOrd="0" destOrd="0" presId="urn:microsoft.com/office/officeart/2011/layout/RadialPictureList"/>
    <dgm:cxn modelId="{3DE52C55-E596-4157-A8D0-874886D9468F}" type="presOf" srcId="{5FA56882-DDBD-45ED-AA2C-B3F2D41E9BFF}" destId="{39EF9A1F-B7DE-4B07-A35C-E205570053F6}" srcOrd="0" destOrd="0" presId="urn:microsoft.com/office/officeart/2011/layout/RadialPictureList"/>
    <dgm:cxn modelId="{4B8091F5-0412-44E1-B08E-D259B8D196FD}" srcId="{E833C0F6-6E76-4D6C-87AD-706649A93DC6}" destId="{653B0460-CD6C-464F-BE81-88339150B48B}" srcOrd="2" destOrd="0" parTransId="{BEDF3C70-CE27-4228-827C-018CEC957DFC}" sibTransId="{E0765BE9-08F2-4EFC-92B1-E1A785F57BFE}"/>
    <dgm:cxn modelId="{9C420786-3C55-499A-8CF5-1046F48517A5}" srcId="{E833C0F6-6E76-4D6C-87AD-706649A93DC6}" destId="{3A226A79-2F19-46FE-BF24-9C6E0F58174C}" srcOrd="1" destOrd="0" parTransId="{AA2AD07C-C309-482D-B877-DC6A9C435D5D}" sibTransId="{9566204E-E021-4569-AF7A-10A572C802D7}"/>
    <dgm:cxn modelId="{2616A5C6-DDB8-4906-ADA1-DF6114FE3A34}" type="presOf" srcId="{F1F692D7-D5DD-4697-AB61-16F1CF629798}" destId="{9A846AF8-E41C-4EAC-BC6B-AC6E5A1265B7}" srcOrd="0" destOrd="0" presId="urn:microsoft.com/office/officeart/2011/layout/RadialPictureList"/>
    <dgm:cxn modelId="{C41F0CB1-1066-4E1D-97B9-E79E45A205C9}" type="presParOf" srcId="{01C0F3EA-6B93-4005-A9EF-7B00C5701639}" destId="{9A846AF8-E41C-4EAC-BC6B-AC6E5A1265B7}" srcOrd="0" destOrd="0" presId="urn:microsoft.com/office/officeart/2011/layout/RadialPictureList"/>
    <dgm:cxn modelId="{43B66290-2D3C-4BF2-833D-5E4944648281}" type="presParOf" srcId="{01C0F3EA-6B93-4005-A9EF-7B00C5701639}" destId="{F4C52ABA-87C7-496F-92DC-D219A8B845AB}" srcOrd="1" destOrd="0" presId="urn:microsoft.com/office/officeart/2011/layout/RadialPictureList"/>
    <dgm:cxn modelId="{2A9614A6-DEF1-4E72-ABCA-7BE32A7F4CD3}" type="presParOf" srcId="{01C0F3EA-6B93-4005-A9EF-7B00C5701639}" destId="{6CDC308E-D98B-47AA-A5B6-043DCAB5733B}" srcOrd="2" destOrd="0" presId="urn:microsoft.com/office/officeart/2011/layout/RadialPictureList"/>
    <dgm:cxn modelId="{2C40AC0B-14E9-4222-82D2-111FCDFF7BF5}" type="presParOf" srcId="{01C0F3EA-6B93-4005-A9EF-7B00C5701639}" destId="{39EF9A1F-B7DE-4B07-A35C-E205570053F6}" srcOrd="3" destOrd="0" presId="urn:microsoft.com/office/officeart/2011/layout/RadialPictureList"/>
    <dgm:cxn modelId="{D329F838-7A64-4C24-8A9B-DC140D32D56A}" type="presParOf" srcId="{01C0F3EA-6B93-4005-A9EF-7B00C5701639}" destId="{3A18976B-12E6-4CCD-B5DA-1AFCE502D8E6}" srcOrd="4" destOrd="0" presId="urn:microsoft.com/office/officeart/2011/layout/RadialPictureList"/>
    <dgm:cxn modelId="{81CFFCB0-5B83-4423-A4DD-F71D5F540882}" type="presParOf" srcId="{3A18976B-12E6-4CCD-B5DA-1AFCE502D8E6}" destId="{FDDCC26C-9B5A-449B-86A9-C8BAC1030F92}" srcOrd="0" destOrd="0" presId="urn:microsoft.com/office/officeart/2011/layout/RadialPictureList"/>
    <dgm:cxn modelId="{F7F24E8C-E3EC-494C-8B35-7235EF463D82}" type="presParOf" srcId="{01C0F3EA-6B93-4005-A9EF-7B00C5701639}" destId="{12A89820-8485-48D9-BA42-D6FC786C40BB}" srcOrd="5" destOrd="0" presId="urn:microsoft.com/office/officeart/2011/layout/RadialPictureList"/>
    <dgm:cxn modelId="{FAEA46E2-A6EB-4EE2-9D2E-89BC6A8556F8}" type="presParOf" srcId="{01C0F3EA-6B93-4005-A9EF-7B00C5701639}" destId="{A5D71DE5-2D3D-4EFC-8FB9-51F2E1DE7822}" srcOrd="6" destOrd="0" presId="urn:microsoft.com/office/officeart/2011/layout/RadialPictureList"/>
    <dgm:cxn modelId="{71C12427-6FAD-4625-916F-F2C9FB3B8241}" type="presParOf" srcId="{A5D71DE5-2D3D-4EFC-8FB9-51F2E1DE7822}" destId="{31B552E1-CBEC-4099-8F60-9C56F5013E6E}" srcOrd="0" destOrd="0" presId="urn:microsoft.com/office/officeart/2011/layout/RadialPictureList"/>
    <dgm:cxn modelId="{49777833-3F9B-45B7-93F6-C885DA1FE194}" type="presParOf" srcId="{01C0F3EA-6B93-4005-A9EF-7B00C5701639}" destId="{47DAB43F-7235-4EBC-A0A4-AC772057769A}" srcOrd="7" destOrd="0" presId="urn:microsoft.com/office/officeart/2011/layout/RadialPictureList"/>
    <dgm:cxn modelId="{E04C0E3B-A1EE-45C2-85A6-62458114FC26}" type="presParOf" srcId="{01C0F3EA-6B93-4005-A9EF-7B00C5701639}" destId="{15CC4FEA-21AE-427D-9060-6F435650021F}" srcOrd="8" destOrd="0" presId="urn:microsoft.com/office/officeart/2011/layout/RadialPictureList"/>
    <dgm:cxn modelId="{AFC7690F-8ABF-4674-B37F-4EBBC7AD071F}" type="presParOf" srcId="{15CC4FEA-21AE-427D-9060-6F435650021F}" destId="{3734C809-7514-4CFC-9A24-7036DBFB5D65}" srcOrd="0" destOrd="0" presId="urn:microsoft.com/office/officeart/2011/layout/RadialPictureList"/>
    <dgm:cxn modelId="{844A1BEC-A726-44CF-AE30-CF3658E67664}" type="presParOf" srcId="{01C0F3EA-6B93-4005-A9EF-7B00C5701639}" destId="{7EC654F8-B17F-4A2B-A72D-2A2C320E847B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33C0F6-6E76-4D6C-87AD-706649A93DC6}" type="doc">
      <dgm:prSet loTypeId="urn:microsoft.com/office/officeart/2011/layout/RadialPictureList" loCatId="picture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GB"/>
        </a:p>
      </dgm:t>
    </dgm:pt>
    <dgm:pt modelId="{02F10E26-8750-41D7-A3DA-0647C7CB8AB0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A07224-4AE5-49E4-9A58-E257C485324F}" type="parTrans" cxnId="{604EFBA7-F988-4C1E-881B-A156A48284B9}">
      <dgm:prSet/>
      <dgm:spPr/>
      <dgm:t>
        <a:bodyPr/>
        <a:lstStyle/>
        <a:p>
          <a:endParaRPr lang="en-GB"/>
        </a:p>
      </dgm:t>
    </dgm:pt>
    <dgm:pt modelId="{B1FAA791-5392-4A72-ADE3-661FB3D8224D}" type="sibTrans" cxnId="{604EFBA7-F988-4C1E-881B-A156A48284B9}">
      <dgm:prSet/>
      <dgm:spPr/>
      <dgm:t>
        <a:bodyPr/>
        <a:lstStyle/>
        <a:p>
          <a:endParaRPr lang="en-GB"/>
        </a:p>
      </dgm:t>
    </dgm:pt>
    <dgm:pt modelId="{197311E8-750B-4914-B169-4E2E559FE312}">
      <dgm:prSet phldrT="[Text]" phldr="1"/>
      <dgm:spPr/>
      <dgm:t>
        <a:bodyPr/>
        <a:lstStyle/>
        <a:p>
          <a:endParaRPr lang="en-GB" dirty="0"/>
        </a:p>
      </dgm:t>
    </dgm:pt>
    <dgm:pt modelId="{167E35FB-26E4-4E1A-8C0F-C8825EF4726D}" type="parTrans" cxnId="{64F72039-431A-43FA-8AED-C55D6E98FC0F}">
      <dgm:prSet/>
      <dgm:spPr/>
      <dgm:t>
        <a:bodyPr/>
        <a:lstStyle/>
        <a:p>
          <a:endParaRPr lang="en-GB"/>
        </a:p>
      </dgm:t>
    </dgm:pt>
    <dgm:pt modelId="{940DEB43-CA6D-47F2-8318-470BF473885F}" type="sibTrans" cxnId="{64F72039-431A-43FA-8AED-C55D6E98FC0F}">
      <dgm:prSet/>
      <dgm:spPr/>
      <dgm:t>
        <a:bodyPr/>
        <a:lstStyle/>
        <a:p>
          <a:endParaRPr lang="en-GB"/>
        </a:p>
      </dgm:t>
    </dgm:pt>
    <dgm:pt modelId="{3A226A79-2F19-46FE-BF24-9C6E0F58174C}">
      <dgm:prSet phldrT="[Text]"/>
      <dgm:spPr/>
      <dgm:t>
        <a:bodyPr/>
        <a:lstStyle/>
        <a:p>
          <a:endParaRPr lang="en-GB" dirty="0"/>
        </a:p>
      </dgm:t>
    </dgm:pt>
    <dgm:pt modelId="{AA2AD07C-C309-482D-B877-DC6A9C435D5D}" type="parTrans" cxnId="{9C420786-3C55-499A-8CF5-1046F48517A5}">
      <dgm:prSet/>
      <dgm:spPr/>
      <dgm:t>
        <a:bodyPr/>
        <a:lstStyle/>
        <a:p>
          <a:endParaRPr lang="en-GB"/>
        </a:p>
      </dgm:t>
    </dgm:pt>
    <dgm:pt modelId="{9566204E-E021-4569-AF7A-10A572C802D7}" type="sibTrans" cxnId="{9C420786-3C55-499A-8CF5-1046F48517A5}">
      <dgm:prSet/>
      <dgm:spPr/>
      <dgm:t>
        <a:bodyPr/>
        <a:lstStyle/>
        <a:p>
          <a:endParaRPr lang="en-GB"/>
        </a:p>
      </dgm:t>
    </dgm:pt>
    <dgm:pt modelId="{FDF780F5-BA35-4518-B24B-95A972583F1A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4026DD-411F-4B4B-AF25-A2067EE645CF}" type="parTrans" cxnId="{8469CCC1-F17B-45A9-837F-556BC4AC8144}">
      <dgm:prSet/>
      <dgm:spPr/>
      <dgm:t>
        <a:bodyPr/>
        <a:lstStyle/>
        <a:p>
          <a:endParaRPr lang="en-GB"/>
        </a:p>
      </dgm:t>
    </dgm:pt>
    <dgm:pt modelId="{5888A15E-146D-4046-9984-72A2426D2BC2}" type="sibTrans" cxnId="{8469CCC1-F17B-45A9-837F-556BC4AC8144}">
      <dgm:prSet/>
      <dgm:spPr/>
      <dgm:t>
        <a:bodyPr/>
        <a:lstStyle/>
        <a:p>
          <a:endParaRPr lang="en-GB"/>
        </a:p>
      </dgm:t>
    </dgm:pt>
    <dgm:pt modelId="{B78EB1B3-9AD6-4BE5-8815-34733497D777}">
      <dgm:prSet phldrT="[Text]"/>
      <dgm:spPr/>
      <dgm:t>
        <a:bodyPr/>
        <a:lstStyle/>
        <a:p>
          <a:endParaRPr lang="en-GB" dirty="0"/>
        </a:p>
      </dgm:t>
    </dgm:pt>
    <dgm:pt modelId="{19F85934-76BC-40B7-9ACF-9DB25EB81EA7}" type="parTrans" cxnId="{3FE34D67-951B-47BC-BB52-31CCCF83C861}">
      <dgm:prSet/>
      <dgm:spPr/>
      <dgm:t>
        <a:bodyPr/>
        <a:lstStyle/>
        <a:p>
          <a:endParaRPr lang="en-GB"/>
        </a:p>
      </dgm:t>
    </dgm:pt>
    <dgm:pt modelId="{E298654D-9D99-444D-A659-84124DC4BB34}" type="sibTrans" cxnId="{3FE34D67-951B-47BC-BB52-31CCCF83C861}">
      <dgm:prSet/>
      <dgm:spPr/>
      <dgm:t>
        <a:bodyPr/>
        <a:lstStyle/>
        <a:p>
          <a:endParaRPr lang="en-GB"/>
        </a:p>
      </dgm:t>
    </dgm:pt>
    <dgm:pt modelId="{F1F692D7-D5DD-4697-AB61-16F1CF629798}">
      <dgm:prSet phldrT="[Text]" phldr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5D0497C8-89EC-4EE2-AF0D-45280BB757A7}" type="sibTrans" cxnId="{12D286E0-3D88-4AC6-8760-3E733D3DC33F}">
      <dgm:prSet/>
      <dgm:spPr/>
      <dgm:t>
        <a:bodyPr/>
        <a:lstStyle/>
        <a:p>
          <a:endParaRPr lang="en-GB"/>
        </a:p>
      </dgm:t>
    </dgm:pt>
    <dgm:pt modelId="{6D2BA742-F156-44BB-B2C0-F88DF7C25CD3}" type="parTrans" cxnId="{12D286E0-3D88-4AC6-8760-3E733D3DC33F}">
      <dgm:prSet/>
      <dgm:spPr/>
      <dgm:t>
        <a:bodyPr/>
        <a:lstStyle/>
        <a:p>
          <a:endParaRPr lang="en-GB"/>
        </a:p>
      </dgm:t>
    </dgm:pt>
    <dgm:pt modelId="{302F6155-4F08-4311-B3FA-8AE09EDEB989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2CF26D-D445-4481-92F1-B15D58BDF69D}" type="parTrans" cxnId="{154B296C-43DE-412B-8EE3-6169C0C727A9}">
      <dgm:prSet/>
      <dgm:spPr/>
      <dgm:t>
        <a:bodyPr/>
        <a:lstStyle/>
        <a:p>
          <a:endParaRPr lang="en-GB"/>
        </a:p>
      </dgm:t>
    </dgm:pt>
    <dgm:pt modelId="{4CAA0ED5-EF20-48CB-8C2B-9C01F4430190}" type="sibTrans" cxnId="{154B296C-43DE-412B-8EE3-6169C0C727A9}">
      <dgm:prSet/>
      <dgm:spPr/>
      <dgm:t>
        <a:bodyPr/>
        <a:lstStyle/>
        <a:p>
          <a:endParaRPr lang="en-GB"/>
        </a:p>
      </dgm:t>
    </dgm:pt>
    <dgm:pt modelId="{653B0460-CD6C-464F-BE81-88339150B48B}">
      <dgm:prSet phldrT="[Text]" phldr="1"/>
      <dgm:spPr/>
      <dgm:t>
        <a:bodyPr/>
        <a:lstStyle/>
        <a:p>
          <a:endParaRPr lang="en-GB" dirty="0"/>
        </a:p>
      </dgm:t>
    </dgm:pt>
    <dgm:pt modelId="{BEDF3C70-CE27-4228-827C-018CEC957DFC}" type="parTrans" cxnId="{4B8091F5-0412-44E1-B08E-D259B8D196FD}">
      <dgm:prSet/>
      <dgm:spPr/>
      <dgm:t>
        <a:bodyPr/>
        <a:lstStyle/>
        <a:p>
          <a:endParaRPr lang="en-GB"/>
        </a:p>
      </dgm:t>
    </dgm:pt>
    <dgm:pt modelId="{E0765BE9-08F2-4EFC-92B1-E1A785F57BFE}" type="sibTrans" cxnId="{4B8091F5-0412-44E1-B08E-D259B8D196FD}">
      <dgm:prSet/>
      <dgm:spPr/>
      <dgm:t>
        <a:bodyPr/>
        <a:lstStyle/>
        <a:p>
          <a:endParaRPr lang="en-GB"/>
        </a:p>
      </dgm:t>
    </dgm:pt>
    <dgm:pt modelId="{5FA56882-DDBD-45ED-AA2C-B3F2D41E9BFF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B89695-56DF-4F23-BED6-302768AAC428}" type="sibTrans" cxnId="{1B1282D3-5462-4829-856B-46A1A0D3310A}">
      <dgm:prSet/>
      <dgm:spPr/>
      <dgm:t>
        <a:bodyPr/>
        <a:lstStyle/>
        <a:p>
          <a:endParaRPr lang="en-GB"/>
        </a:p>
      </dgm:t>
    </dgm:pt>
    <dgm:pt modelId="{3FD9DB44-E4AC-454C-9C1F-63E0A36BDC80}" type="parTrans" cxnId="{1B1282D3-5462-4829-856B-46A1A0D3310A}">
      <dgm:prSet/>
      <dgm:spPr/>
      <dgm:t>
        <a:bodyPr/>
        <a:lstStyle/>
        <a:p>
          <a:endParaRPr lang="en-GB"/>
        </a:p>
      </dgm:t>
    </dgm:pt>
    <dgm:pt modelId="{01C0F3EA-6B93-4005-A9EF-7B00C5701639}" type="pres">
      <dgm:prSet presAssocID="{E833C0F6-6E76-4D6C-87AD-706649A93DC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9A846AF8-E41C-4EAC-BC6B-AC6E5A1265B7}" type="pres">
      <dgm:prSet presAssocID="{F1F692D7-D5DD-4697-AB61-16F1CF629798}" presName="Parent" presStyleLbl="node1" presStyleIdx="0" presStyleCnt="2" custLinFactNeighborX="-34365" custLinFactNeighborY="8345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F4C52ABA-87C7-496F-92DC-D219A8B845AB}" type="pres">
      <dgm:prSet presAssocID="{5FA56882-DDBD-45ED-AA2C-B3F2D41E9BFF}" presName="Accent" presStyleLbl="node1" presStyleIdx="1" presStyleCnt="2"/>
      <dgm:spPr>
        <a:solidFill>
          <a:srgbClr val="F2A11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6CDC308E-D98B-47AA-A5B6-043DCAB5733B}" type="pres">
      <dgm:prSet presAssocID="{5FA56882-DDBD-45ED-AA2C-B3F2D41E9BFF}" presName="Image1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39EF9A1F-B7DE-4B07-A35C-E205570053F6}" type="pres">
      <dgm:prSet presAssocID="{5FA56882-DDBD-45ED-AA2C-B3F2D41E9BFF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18976B-12E6-4CCD-B5DA-1AFCE502D8E6}" type="pres">
      <dgm:prSet presAssocID="{02F10E26-8750-41D7-A3DA-0647C7CB8AB0}" presName="Image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FDDCC26C-9B5A-449B-86A9-C8BAC1030F92}" type="pres">
      <dgm:prSet presAssocID="{02F10E26-8750-41D7-A3DA-0647C7CB8AB0}" presName="Image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12A89820-8485-48D9-BA42-D6FC786C40BB}" type="pres">
      <dgm:prSet presAssocID="{02F10E26-8750-41D7-A3DA-0647C7CB8AB0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D71DE5-2D3D-4EFC-8FB9-51F2E1DE7822}" type="pres">
      <dgm:prSet presAssocID="{302F6155-4F08-4311-B3FA-8AE09EDEB989}" presName="Image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1B552E1-CBEC-4099-8F60-9C56F5013E6E}" type="pres">
      <dgm:prSet presAssocID="{302F6155-4F08-4311-B3FA-8AE09EDEB989}" presName="Image" presStyleLbl="f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47DAB43F-7235-4EBC-A0A4-AC772057769A}" type="pres">
      <dgm:prSet presAssocID="{302F6155-4F08-4311-B3FA-8AE09EDEB989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C4FEA-21AE-427D-9060-6F435650021F}" type="pres">
      <dgm:prSet presAssocID="{FDF780F5-BA35-4518-B24B-95A972583F1A}" presName="Image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734C809-7514-4CFC-9A24-7036DBFB5D65}" type="pres">
      <dgm:prSet presAssocID="{FDF780F5-BA35-4518-B24B-95A972583F1A}" presName="Image" presStyleLbl="fgImgPlace1" presStyleIdx="3" presStyleCnt="4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7EC654F8-B17F-4A2B-A72D-2A2C320E847B}" type="pres">
      <dgm:prSet presAssocID="{FDF780F5-BA35-4518-B24B-95A972583F1A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2D286E0-3D88-4AC6-8760-3E733D3DC33F}" srcId="{E833C0F6-6E76-4D6C-87AD-706649A93DC6}" destId="{F1F692D7-D5DD-4697-AB61-16F1CF629798}" srcOrd="0" destOrd="0" parTransId="{6D2BA742-F156-44BB-B2C0-F88DF7C25CD3}" sibTransId="{5D0497C8-89EC-4EE2-AF0D-45280BB757A7}"/>
    <dgm:cxn modelId="{8469CCC1-F17B-45A9-837F-556BC4AC8144}" srcId="{F1F692D7-D5DD-4697-AB61-16F1CF629798}" destId="{FDF780F5-BA35-4518-B24B-95A972583F1A}" srcOrd="3" destOrd="0" parTransId="{2E4026DD-411F-4B4B-AF25-A2067EE645CF}" sibTransId="{5888A15E-146D-4046-9984-72A2426D2BC2}"/>
    <dgm:cxn modelId="{3FE34D67-951B-47BC-BB52-31CCCF83C861}" srcId="{F1F692D7-D5DD-4697-AB61-16F1CF629798}" destId="{B78EB1B3-9AD6-4BE5-8815-34733497D777}" srcOrd="4" destOrd="0" parTransId="{19F85934-76BC-40B7-9ACF-9DB25EB81EA7}" sibTransId="{E298654D-9D99-444D-A659-84124DC4BB34}"/>
    <dgm:cxn modelId="{64F72039-431A-43FA-8AED-C55D6E98FC0F}" srcId="{3A226A79-2F19-46FE-BF24-9C6E0F58174C}" destId="{197311E8-750B-4914-B169-4E2E559FE312}" srcOrd="0" destOrd="0" parTransId="{167E35FB-26E4-4E1A-8C0F-C8825EF4726D}" sibTransId="{940DEB43-CA6D-47F2-8318-470BF473885F}"/>
    <dgm:cxn modelId="{D95E185B-36E8-4F31-B291-626B90F2C7CA}" type="presOf" srcId="{E833C0F6-6E76-4D6C-87AD-706649A93DC6}" destId="{01C0F3EA-6B93-4005-A9EF-7B00C5701639}" srcOrd="0" destOrd="0" presId="urn:microsoft.com/office/officeart/2011/layout/RadialPictureList"/>
    <dgm:cxn modelId="{00DBE723-94C5-4601-ADA0-D0E1FBF021E6}" type="presOf" srcId="{02F10E26-8750-41D7-A3DA-0647C7CB8AB0}" destId="{12A89820-8485-48D9-BA42-D6FC786C40BB}" srcOrd="0" destOrd="0" presId="urn:microsoft.com/office/officeart/2011/layout/RadialPictureList"/>
    <dgm:cxn modelId="{1B1282D3-5462-4829-856B-46A1A0D3310A}" srcId="{F1F692D7-D5DD-4697-AB61-16F1CF629798}" destId="{5FA56882-DDBD-45ED-AA2C-B3F2D41E9BFF}" srcOrd="0" destOrd="0" parTransId="{3FD9DB44-E4AC-454C-9C1F-63E0A36BDC80}" sibTransId="{10B89695-56DF-4F23-BED6-302768AAC428}"/>
    <dgm:cxn modelId="{604EFBA7-F988-4C1E-881B-A156A48284B9}" srcId="{F1F692D7-D5DD-4697-AB61-16F1CF629798}" destId="{02F10E26-8750-41D7-A3DA-0647C7CB8AB0}" srcOrd="1" destOrd="0" parTransId="{10A07224-4AE5-49E4-9A58-E257C485324F}" sibTransId="{B1FAA791-5392-4A72-ADE3-661FB3D8224D}"/>
    <dgm:cxn modelId="{154B296C-43DE-412B-8EE3-6169C0C727A9}" srcId="{F1F692D7-D5DD-4697-AB61-16F1CF629798}" destId="{302F6155-4F08-4311-B3FA-8AE09EDEB989}" srcOrd="2" destOrd="0" parTransId="{2E2CF26D-D445-4481-92F1-B15D58BDF69D}" sibTransId="{4CAA0ED5-EF20-48CB-8C2B-9C01F4430190}"/>
    <dgm:cxn modelId="{B81D61CF-BB55-4690-B84F-25B458C19417}" type="presOf" srcId="{5FA56882-DDBD-45ED-AA2C-B3F2D41E9BFF}" destId="{39EF9A1F-B7DE-4B07-A35C-E205570053F6}" srcOrd="0" destOrd="0" presId="urn:microsoft.com/office/officeart/2011/layout/RadialPictureList"/>
    <dgm:cxn modelId="{D01D6EFE-A496-467D-B646-C408ED59BF38}" type="presOf" srcId="{F1F692D7-D5DD-4697-AB61-16F1CF629798}" destId="{9A846AF8-E41C-4EAC-BC6B-AC6E5A1265B7}" srcOrd="0" destOrd="0" presId="urn:microsoft.com/office/officeart/2011/layout/RadialPictureList"/>
    <dgm:cxn modelId="{610EBB8E-C837-4757-8A1F-62A4D4745FCB}" type="presOf" srcId="{FDF780F5-BA35-4518-B24B-95A972583F1A}" destId="{7EC654F8-B17F-4A2B-A72D-2A2C320E847B}" srcOrd="0" destOrd="0" presId="urn:microsoft.com/office/officeart/2011/layout/RadialPictureList"/>
    <dgm:cxn modelId="{4B8091F5-0412-44E1-B08E-D259B8D196FD}" srcId="{E833C0F6-6E76-4D6C-87AD-706649A93DC6}" destId="{653B0460-CD6C-464F-BE81-88339150B48B}" srcOrd="2" destOrd="0" parTransId="{BEDF3C70-CE27-4228-827C-018CEC957DFC}" sibTransId="{E0765BE9-08F2-4EFC-92B1-E1A785F57BFE}"/>
    <dgm:cxn modelId="{9C420786-3C55-499A-8CF5-1046F48517A5}" srcId="{E833C0F6-6E76-4D6C-87AD-706649A93DC6}" destId="{3A226A79-2F19-46FE-BF24-9C6E0F58174C}" srcOrd="1" destOrd="0" parTransId="{AA2AD07C-C309-482D-B877-DC6A9C435D5D}" sibTransId="{9566204E-E021-4569-AF7A-10A572C802D7}"/>
    <dgm:cxn modelId="{71A4A30D-242C-47DC-A984-E33F2175584F}" type="presOf" srcId="{302F6155-4F08-4311-B3FA-8AE09EDEB989}" destId="{47DAB43F-7235-4EBC-A0A4-AC772057769A}" srcOrd="0" destOrd="0" presId="urn:microsoft.com/office/officeart/2011/layout/RadialPictureList"/>
    <dgm:cxn modelId="{4412DF2B-8984-4418-82B0-20A2B1AEDF7A}" type="presParOf" srcId="{01C0F3EA-6B93-4005-A9EF-7B00C5701639}" destId="{9A846AF8-E41C-4EAC-BC6B-AC6E5A1265B7}" srcOrd="0" destOrd="0" presId="urn:microsoft.com/office/officeart/2011/layout/RadialPictureList"/>
    <dgm:cxn modelId="{CE4A5C94-4E5C-4772-ABB0-844380384ABA}" type="presParOf" srcId="{01C0F3EA-6B93-4005-A9EF-7B00C5701639}" destId="{F4C52ABA-87C7-496F-92DC-D219A8B845AB}" srcOrd="1" destOrd="0" presId="urn:microsoft.com/office/officeart/2011/layout/RadialPictureList"/>
    <dgm:cxn modelId="{1B69D9C1-9A7D-4285-8E98-0799DDD6C714}" type="presParOf" srcId="{01C0F3EA-6B93-4005-A9EF-7B00C5701639}" destId="{6CDC308E-D98B-47AA-A5B6-043DCAB5733B}" srcOrd="2" destOrd="0" presId="urn:microsoft.com/office/officeart/2011/layout/RadialPictureList"/>
    <dgm:cxn modelId="{E3251997-22F2-490F-B961-E4F6C5EB6F56}" type="presParOf" srcId="{01C0F3EA-6B93-4005-A9EF-7B00C5701639}" destId="{39EF9A1F-B7DE-4B07-A35C-E205570053F6}" srcOrd="3" destOrd="0" presId="urn:microsoft.com/office/officeart/2011/layout/RadialPictureList"/>
    <dgm:cxn modelId="{F1A642A2-41AB-4284-AD97-3A9C2CE8112D}" type="presParOf" srcId="{01C0F3EA-6B93-4005-A9EF-7B00C5701639}" destId="{3A18976B-12E6-4CCD-B5DA-1AFCE502D8E6}" srcOrd="4" destOrd="0" presId="urn:microsoft.com/office/officeart/2011/layout/RadialPictureList"/>
    <dgm:cxn modelId="{8DD1DCFE-5B94-4AA2-A421-5E10713DC02A}" type="presParOf" srcId="{3A18976B-12E6-4CCD-B5DA-1AFCE502D8E6}" destId="{FDDCC26C-9B5A-449B-86A9-C8BAC1030F92}" srcOrd="0" destOrd="0" presId="urn:microsoft.com/office/officeart/2011/layout/RadialPictureList"/>
    <dgm:cxn modelId="{BD2DC354-5D16-4E6B-819C-4E7A8CFB0D13}" type="presParOf" srcId="{01C0F3EA-6B93-4005-A9EF-7B00C5701639}" destId="{12A89820-8485-48D9-BA42-D6FC786C40BB}" srcOrd="5" destOrd="0" presId="urn:microsoft.com/office/officeart/2011/layout/RadialPictureList"/>
    <dgm:cxn modelId="{039A1510-7F5B-46E1-ACE6-8671C24997C8}" type="presParOf" srcId="{01C0F3EA-6B93-4005-A9EF-7B00C5701639}" destId="{A5D71DE5-2D3D-4EFC-8FB9-51F2E1DE7822}" srcOrd="6" destOrd="0" presId="urn:microsoft.com/office/officeart/2011/layout/RadialPictureList"/>
    <dgm:cxn modelId="{B8B2177B-E2D6-489C-BC54-7F94B171E004}" type="presParOf" srcId="{A5D71DE5-2D3D-4EFC-8FB9-51F2E1DE7822}" destId="{31B552E1-CBEC-4099-8F60-9C56F5013E6E}" srcOrd="0" destOrd="0" presId="urn:microsoft.com/office/officeart/2011/layout/RadialPictureList"/>
    <dgm:cxn modelId="{868E603E-111A-401B-8D1C-D623D19E2A3B}" type="presParOf" srcId="{01C0F3EA-6B93-4005-A9EF-7B00C5701639}" destId="{47DAB43F-7235-4EBC-A0A4-AC772057769A}" srcOrd="7" destOrd="0" presId="urn:microsoft.com/office/officeart/2011/layout/RadialPictureList"/>
    <dgm:cxn modelId="{85595FA2-E4D4-425B-B02A-00A32759F8FA}" type="presParOf" srcId="{01C0F3EA-6B93-4005-A9EF-7B00C5701639}" destId="{15CC4FEA-21AE-427D-9060-6F435650021F}" srcOrd="8" destOrd="0" presId="urn:microsoft.com/office/officeart/2011/layout/RadialPictureList"/>
    <dgm:cxn modelId="{8F5C97D0-3F5D-40A3-BF0B-7269E6013E34}" type="presParOf" srcId="{15CC4FEA-21AE-427D-9060-6F435650021F}" destId="{3734C809-7514-4CFC-9A24-7036DBFB5D65}" srcOrd="0" destOrd="0" presId="urn:microsoft.com/office/officeart/2011/layout/RadialPictureList"/>
    <dgm:cxn modelId="{B30ADFF8-B81A-40FB-B324-EFBFA8F23C86}" type="presParOf" srcId="{01C0F3EA-6B93-4005-A9EF-7B00C5701639}" destId="{7EC654F8-B17F-4A2B-A72D-2A2C320E847B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33C0F6-6E76-4D6C-87AD-706649A93DC6}" type="doc">
      <dgm:prSet loTypeId="urn:microsoft.com/office/officeart/2011/layout/RadialPictureList" loCatId="picture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GB"/>
        </a:p>
      </dgm:t>
    </dgm:pt>
    <dgm:pt modelId="{02F10E26-8750-41D7-A3DA-0647C7CB8AB0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A07224-4AE5-49E4-9A58-E257C485324F}" type="parTrans" cxnId="{604EFBA7-F988-4C1E-881B-A156A48284B9}">
      <dgm:prSet/>
      <dgm:spPr/>
      <dgm:t>
        <a:bodyPr/>
        <a:lstStyle/>
        <a:p>
          <a:endParaRPr lang="en-GB"/>
        </a:p>
      </dgm:t>
    </dgm:pt>
    <dgm:pt modelId="{B1FAA791-5392-4A72-ADE3-661FB3D8224D}" type="sibTrans" cxnId="{604EFBA7-F988-4C1E-881B-A156A48284B9}">
      <dgm:prSet/>
      <dgm:spPr/>
      <dgm:t>
        <a:bodyPr/>
        <a:lstStyle/>
        <a:p>
          <a:endParaRPr lang="en-GB"/>
        </a:p>
      </dgm:t>
    </dgm:pt>
    <dgm:pt modelId="{197311E8-750B-4914-B169-4E2E559FE312}">
      <dgm:prSet phldrT="[Text]" phldr="1"/>
      <dgm:spPr/>
      <dgm:t>
        <a:bodyPr/>
        <a:lstStyle/>
        <a:p>
          <a:endParaRPr lang="en-GB" dirty="0"/>
        </a:p>
      </dgm:t>
    </dgm:pt>
    <dgm:pt modelId="{167E35FB-26E4-4E1A-8C0F-C8825EF4726D}" type="parTrans" cxnId="{64F72039-431A-43FA-8AED-C55D6E98FC0F}">
      <dgm:prSet/>
      <dgm:spPr/>
      <dgm:t>
        <a:bodyPr/>
        <a:lstStyle/>
        <a:p>
          <a:endParaRPr lang="en-GB"/>
        </a:p>
      </dgm:t>
    </dgm:pt>
    <dgm:pt modelId="{940DEB43-CA6D-47F2-8318-470BF473885F}" type="sibTrans" cxnId="{64F72039-431A-43FA-8AED-C55D6E98FC0F}">
      <dgm:prSet/>
      <dgm:spPr/>
      <dgm:t>
        <a:bodyPr/>
        <a:lstStyle/>
        <a:p>
          <a:endParaRPr lang="en-GB"/>
        </a:p>
      </dgm:t>
    </dgm:pt>
    <dgm:pt modelId="{3A226A79-2F19-46FE-BF24-9C6E0F58174C}">
      <dgm:prSet phldrT="[Text]"/>
      <dgm:spPr/>
      <dgm:t>
        <a:bodyPr/>
        <a:lstStyle/>
        <a:p>
          <a:endParaRPr lang="en-GB" dirty="0"/>
        </a:p>
      </dgm:t>
    </dgm:pt>
    <dgm:pt modelId="{AA2AD07C-C309-482D-B877-DC6A9C435D5D}" type="parTrans" cxnId="{9C420786-3C55-499A-8CF5-1046F48517A5}">
      <dgm:prSet/>
      <dgm:spPr/>
      <dgm:t>
        <a:bodyPr/>
        <a:lstStyle/>
        <a:p>
          <a:endParaRPr lang="en-GB"/>
        </a:p>
      </dgm:t>
    </dgm:pt>
    <dgm:pt modelId="{9566204E-E021-4569-AF7A-10A572C802D7}" type="sibTrans" cxnId="{9C420786-3C55-499A-8CF5-1046F48517A5}">
      <dgm:prSet/>
      <dgm:spPr/>
      <dgm:t>
        <a:bodyPr/>
        <a:lstStyle/>
        <a:p>
          <a:endParaRPr lang="en-GB"/>
        </a:p>
      </dgm:t>
    </dgm:pt>
    <dgm:pt modelId="{FDF780F5-BA35-4518-B24B-95A972583F1A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4026DD-411F-4B4B-AF25-A2067EE645CF}" type="parTrans" cxnId="{8469CCC1-F17B-45A9-837F-556BC4AC8144}">
      <dgm:prSet/>
      <dgm:spPr/>
      <dgm:t>
        <a:bodyPr/>
        <a:lstStyle/>
        <a:p>
          <a:endParaRPr lang="en-GB"/>
        </a:p>
      </dgm:t>
    </dgm:pt>
    <dgm:pt modelId="{5888A15E-146D-4046-9984-72A2426D2BC2}" type="sibTrans" cxnId="{8469CCC1-F17B-45A9-837F-556BC4AC8144}">
      <dgm:prSet/>
      <dgm:spPr/>
      <dgm:t>
        <a:bodyPr/>
        <a:lstStyle/>
        <a:p>
          <a:endParaRPr lang="en-GB"/>
        </a:p>
      </dgm:t>
    </dgm:pt>
    <dgm:pt modelId="{B78EB1B3-9AD6-4BE5-8815-34733497D777}">
      <dgm:prSet phldrT="[Text]"/>
      <dgm:spPr/>
      <dgm:t>
        <a:bodyPr/>
        <a:lstStyle/>
        <a:p>
          <a:endParaRPr lang="en-GB" dirty="0"/>
        </a:p>
      </dgm:t>
    </dgm:pt>
    <dgm:pt modelId="{19F85934-76BC-40B7-9ACF-9DB25EB81EA7}" type="parTrans" cxnId="{3FE34D67-951B-47BC-BB52-31CCCF83C861}">
      <dgm:prSet/>
      <dgm:spPr/>
      <dgm:t>
        <a:bodyPr/>
        <a:lstStyle/>
        <a:p>
          <a:endParaRPr lang="en-GB"/>
        </a:p>
      </dgm:t>
    </dgm:pt>
    <dgm:pt modelId="{E298654D-9D99-444D-A659-84124DC4BB34}" type="sibTrans" cxnId="{3FE34D67-951B-47BC-BB52-31CCCF83C861}">
      <dgm:prSet/>
      <dgm:spPr/>
      <dgm:t>
        <a:bodyPr/>
        <a:lstStyle/>
        <a:p>
          <a:endParaRPr lang="en-GB"/>
        </a:p>
      </dgm:t>
    </dgm:pt>
    <dgm:pt modelId="{F1F692D7-D5DD-4697-AB61-16F1CF629798}">
      <dgm:prSet phldrT="[Text]" phldr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5D0497C8-89EC-4EE2-AF0D-45280BB757A7}" type="sibTrans" cxnId="{12D286E0-3D88-4AC6-8760-3E733D3DC33F}">
      <dgm:prSet/>
      <dgm:spPr/>
      <dgm:t>
        <a:bodyPr/>
        <a:lstStyle/>
        <a:p>
          <a:endParaRPr lang="en-GB"/>
        </a:p>
      </dgm:t>
    </dgm:pt>
    <dgm:pt modelId="{6D2BA742-F156-44BB-B2C0-F88DF7C25CD3}" type="parTrans" cxnId="{12D286E0-3D88-4AC6-8760-3E733D3DC33F}">
      <dgm:prSet/>
      <dgm:spPr/>
      <dgm:t>
        <a:bodyPr/>
        <a:lstStyle/>
        <a:p>
          <a:endParaRPr lang="en-GB"/>
        </a:p>
      </dgm:t>
    </dgm:pt>
    <dgm:pt modelId="{302F6155-4F08-4311-B3FA-8AE09EDEB989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2CF26D-D445-4481-92F1-B15D58BDF69D}" type="parTrans" cxnId="{154B296C-43DE-412B-8EE3-6169C0C727A9}">
      <dgm:prSet/>
      <dgm:spPr/>
      <dgm:t>
        <a:bodyPr/>
        <a:lstStyle/>
        <a:p>
          <a:endParaRPr lang="en-GB"/>
        </a:p>
      </dgm:t>
    </dgm:pt>
    <dgm:pt modelId="{4CAA0ED5-EF20-48CB-8C2B-9C01F4430190}" type="sibTrans" cxnId="{154B296C-43DE-412B-8EE3-6169C0C727A9}">
      <dgm:prSet/>
      <dgm:spPr/>
      <dgm:t>
        <a:bodyPr/>
        <a:lstStyle/>
        <a:p>
          <a:endParaRPr lang="en-GB"/>
        </a:p>
      </dgm:t>
    </dgm:pt>
    <dgm:pt modelId="{653B0460-CD6C-464F-BE81-88339150B48B}">
      <dgm:prSet phldrT="[Text]" phldr="1"/>
      <dgm:spPr/>
      <dgm:t>
        <a:bodyPr/>
        <a:lstStyle/>
        <a:p>
          <a:endParaRPr lang="en-GB" dirty="0"/>
        </a:p>
      </dgm:t>
    </dgm:pt>
    <dgm:pt modelId="{BEDF3C70-CE27-4228-827C-018CEC957DFC}" type="parTrans" cxnId="{4B8091F5-0412-44E1-B08E-D259B8D196FD}">
      <dgm:prSet/>
      <dgm:spPr/>
      <dgm:t>
        <a:bodyPr/>
        <a:lstStyle/>
        <a:p>
          <a:endParaRPr lang="en-GB"/>
        </a:p>
      </dgm:t>
    </dgm:pt>
    <dgm:pt modelId="{E0765BE9-08F2-4EFC-92B1-E1A785F57BFE}" type="sibTrans" cxnId="{4B8091F5-0412-44E1-B08E-D259B8D196FD}">
      <dgm:prSet/>
      <dgm:spPr/>
      <dgm:t>
        <a:bodyPr/>
        <a:lstStyle/>
        <a:p>
          <a:endParaRPr lang="en-GB"/>
        </a:p>
      </dgm:t>
    </dgm:pt>
    <dgm:pt modelId="{5FA56882-DDBD-45ED-AA2C-B3F2D41E9BFF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B89695-56DF-4F23-BED6-302768AAC428}" type="sibTrans" cxnId="{1B1282D3-5462-4829-856B-46A1A0D3310A}">
      <dgm:prSet/>
      <dgm:spPr/>
      <dgm:t>
        <a:bodyPr/>
        <a:lstStyle/>
        <a:p>
          <a:endParaRPr lang="en-GB"/>
        </a:p>
      </dgm:t>
    </dgm:pt>
    <dgm:pt modelId="{3FD9DB44-E4AC-454C-9C1F-63E0A36BDC80}" type="parTrans" cxnId="{1B1282D3-5462-4829-856B-46A1A0D3310A}">
      <dgm:prSet/>
      <dgm:spPr/>
      <dgm:t>
        <a:bodyPr/>
        <a:lstStyle/>
        <a:p>
          <a:endParaRPr lang="en-GB"/>
        </a:p>
      </dgm:t>
    </dgm:pt>
    <dgm:pt modelId="{01C0F3EA-6B93-4005-A9EF-7B00C5701639}" type="pres">
      <dgm:prSet presAssocID="{E833C0F6-6E76-4D6C-87AD-706649A93DC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9A846AF8-E41C-4EAC-BC6B-AC6E5A1265B7}" type="pres">
      <dgm:prSet presAssocID="{F1F692D7-D5DD-4697-AB61-16F1CF629798}" presName="Parent" presStyleLbl="node1" presStyleIdx="0" presStyleCnt="2" custLinFactNeighborX="-34365" custLinFactNeighborY="8345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F4C52ABA-87C7-496F-92DC-D219A8B845AB}" type="pres">
      <dgm:prSet presAssocID="{5FA56882-DDBD-45ED-AA2C-B3F2D41E9BFF}" presName="Accent" presStyleLbl="node1" presStyleIdx="1" presStyleCnt="2"/>
      <dgm:spPr>
        <a:solidFill>
          <a:srgbClr val="F2A11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6CDC308E-D98B-47AA-A5B6-043DCAB5733B}" type="pres">
      <dgm:prSet presAssocID="{5FA56882-DDBD-45ED-AA2C-B3F2D41E9BFF}" presName="Image1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39EF9A1F-B7DE-4B07-A35C-E205570053F6}" type="pres">
      <dgm:prSet presAssocID="{5FA56882-DDBD-45ED-AA2C-B3F2D41E9BFF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18976B-12E6-4CCD-B5DA-1AFCE502D8E6}" type="pres">
      <dgm:prSet presAssocID="{02F10E26-8750-41D7-A3DA-0647C7CB8AB0}" presName="Image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FDDCC26C-9B5A-449B-86A9-C8BAC1030F92}" type="pres">
      <dgm:prSet presAssocID="{02F10E26-8750-41D7-A3DA-0647C7CB8AB0}" presName="Image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12A89820-8485-48D9-BA42-D6FC786C40BB}" type="pres">
      <dgm:prSet presAssocID="{02F10E26-8750-41D7-A3DA-0647C7CB8AB0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D71DE5-2D3D-4EFC-8FB9-51F2E1DE7822}" type="pres">
      <dgm:prSet presAssocID="{302F6155-4F08-4311-B3FA-8AE09EDEB989}" presName="Image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1B552E1-CBEC-4099-8F60-9C56F5013E6E}" type="pres">
      <dgm:prSet presAssocID="{302F6155-4F08-4311-B3FA-8AE09EDEB989}" presName="Image" presStyleLbl="f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47DAB43F-7235-4EBC-A0A4-AC772057769A}" type="pres">
      <dgm:prSet presAssocID="{302F6155-4F08-4311-B3FA-8AE09EDEB989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C4FEA-21AE-427D-9060-6F435650021F}" type="pres">
      <dgm:prSet presAssocID="{FDF780F5-BA35-4518-B24B-95A972583F1A}" presName="Image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734C809-7514-4CFC-9A24-7036DBFB5D65}" type="pres">
      <dgm:prSet presAssocID="{FDF780F5-BA35-4518-B24B-95A972583F1A}" presName="Image" presStyleLbl="fgImgPlace1" presStyleIdx="3" presStyleCnt="4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7EC654F8-B17F-4A2B-A72D-2A2C320E847B}" type="pres">
      <dgm:prSet presAssocID="{FDF780F5-BA35-4518-B24B-95A972583F1A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3411A6A-20A6-427A-81E2-1F234B05D539}" type="presOf" srcId="{5FA56882-DDBD-45ED-AA2C-B3F2D41E9BFF}" destId="{39EF9A1F-B7DE-4B07-A35C-E205570053F6}" srcOrd="0" destOrd="0" presId="urn:microsoft.com/office/officeart/2011/layout/RadialPictureList"/>
    <dgm:cxn modelId="{12D286E0-3D88-4AC6-8760-3E733D3DC33F}" srcId="{E833C0F6-6E76-4D6C-87AD-706649A93DC6}" destId="{F1F692D7-D5DD-4697-AB61-16F1CF629798}" srcOrd="0" destOrd="0" parTransId="{6D2BA742-F156-44BB-B2C0-F88DF7C25CD3}" sibTransId="{5D0497C8-89EC-4EE2-AF0D-45280BB757A7}"/>
    <dgm:cxn modelId="{8469CCC1-F17B-45A9-837F-556BC4AC8144}" srcId="{F1F692D7-D5DD-4697-AB61-16F1CF629798}" destId="{FDF780F5-BA35-4518-B24B-95A972583F1A}" srcOrd="3" destOrd="0" parTransId="{2E4026DD-411F-4B4B-AF25-A2067EE645CF}" sibTransId="{5888A15E-146D-4046-9984-72A2426D2BC2}"/>
    <dgm:cxn modelId="{3FE34D67-951B-47BC-BB52-31CCCF83C861}" srcId="{F1F692D7-D5DD-4697-AB61-16F1CF629798}" destId="{B78EB1B3-9AD6-4BE5-8815-34733497D777}" srcOrd="4" destOrd="0" parTransId="{19F85934-76BC-40B7-9ACF-9DB25EB81EA7}" sibTransId="{E298654D-9D99-444D-A659-84124DC4BB34}"/>
    <dgm:cxn modelId="{64F72039-431A-43FA-8AED-C55D6E98FC0F}" srcId="{3A226A79-2F19-46FE-BF24-9C6E0F58174C}" destId="{197311E8-750B-4914-B169-4E2E559FE312}" srcOrd="0" destOrd="0" parTransId="{167E35FB-26E4-4E1A-8C0F-C8825EF4726D}" sibTransId="{940DEB43-CA6D-47F2-8318-470BF473885F}"/>
    <dgm:cxn modelId="{CC98FCAD-C2A7-4064-8C62-BD13AEC8E244}" type="presOf" srcId="{302F6155-4F08-4311-B3FA-8AE09EDEB989}" destId="{47DAB43F-7235-4EBC-A0A4-AC772057769A}" srcOrd="0" destOrd="0" presId="urn:microsoft.com/office/officeart/2011/layout/RadialPictureList"/>
    <dgm:cxn modelId="{1B1282D3-5462-4829-856B-46A1A0D3310A}" srcId="{F1F692D7-D5DD-4697-AB61-16F1CF629798}" destId="{5FA56882-DDBD-45ED-AA2C-B3F2D41E9BFF}" srcOrd="0" destOrd="0" parTransId="{3FD9DB44-E4AC-454C-9C1F-63E0A36BDC80}" sibTransId="{10B89695-56DF-4F23-BED6-302768AAC428}"/>
    <dgm:cxn modelId="{F7EB08D6-E3C8-4908-83D4-DFDB3D9F4BF9}" type="presOf" srcId="{FDF780F5-BA35-4518-B24B-95A972583F1A}" destId="{7EC654F8-B17F-4A2B-A72D-2A2C320E847B}" srcOrd="0" destOrd="0" presId="urn:microsoft.com/office/officeart/2011/layout/RadialPictureList"/>
    <dgm:cxn modelId="{4B7348E0-5496-43D6-B4CC-DC70F34CFF30}" type="presOf" srcId="{F1F692D7-D5DD-4697-AB61-16F1CF629798}" destId="{9A846AF8-E41C-4EAC-BC6B-AC6E5A1265B7}" srcOrd="0" destOrd="0" presId="urn:microsoft.com/office/officeart/2011/layout/RadialPictureList"/>
    <dgm:cxn modelId="{604EFBA7-F988-4C1E-881B-A156A48284B9}" srcId="{F1F692D7-D5DD-4697-AB61-16F1CF629798}" destId="{02F10E26-8750-41D7-A3DA-0647C7CB8AB0}" srcOrd="1" destOrd="0" parTransId="{10A07224-4AE5-49E4-9A58-E257C485324F}" sibTransId="{B1FAA791-5392-4A72-ADE3-661FB3D8224D}"/>
    <dgm:cxn modelId="{CE970F9B-0C43-444A-82A5-6FC4C1E0E63C}" type="presOf" srcId="{E833C0F6-6E76-4D6C-87AD-706649A93DC6}" destId="{01C0F3EA-6B93-4005-A9EF-7B00C5701639}" srcOrd="0" destOrd="0" presId="urn:microsoft.com/office/officeart/2011/layout/RadialPictureList"/>
    <dgm:cxn modelId="{154B296C-43DE-412B-8EE3-6169C0C727A9}" srcId="{F1F692D7-D5DD-4697-AB61-16F1CF629798}" destId="{302F6155-4F08-4311-B3FA-8AE09EDEB989}" srcOrd="2" destOrd="0" parTransId="{2E2CF26D-D445-4481-92F1-B15D58BDF69D}" sibTransId="{4CAA0ED5-EF20-48CB-8C2B-9C01F4430190}"/>
    <dgm:cxn modelId="{C04E2224-7540-4D43-B472-81F2D1C1928B}" type="presOf" srcId="{02F10E26-8750-41D7-A3DA-0647C7CB8AB0}" destId="{12A89820-8485-48D9-BA42-D6FC786C40BB}" srcOrd="0" destOrd="0" presId="urn:microsoft.com/office/officeart/2011/layout/RadialPictureList"/>
    <dgm:cxn modelId="{4B8091F5-0412-44E1-B08E-D259B8D196FD}" srcId="{E833C0F6-6E76-4D6C-87AD-706649A93DC6}" destId="{653B0460-CD6C-464F-BE81-88339150B48B}" srcOrd="2" destOrd="0" parTransId="{BEDF3C70-CE27-4228-827C-018CEC957DFC}" sibTransId="{E0765BE9-08F2-4EFC-92B1-E1A785F57BFE}"/>
    <dgm:cxn modelId="{9C420786-3C55-499A-8CF5-1046F48517A5}" srcId="{E833C0F6-6E76-4D6C-87AD-706649A93DC6}" destId="{3A226A79-2F19-46FE-BF24-9C6E0F58174C}" srcOrd="1" destOrd="0" parTransId="{AA2AD07C-C309-482D-B877-DC6A9C435D5D}" sibTransId="{9566204E-E021-4569-AF7A-10A572C802D7}"/>
    <dgm:cxn modelId="{1A8095C9-68BF-4394-BA8B-D2B9A18941B0}" type="presParOf" srcId="{01C0F3EA-6B93-4005-A9EF-7B00C5701639}" destId="{9A846AF8-E41C-4EAC-BC6B-AC6E5A1265B7}" srcOrd="0" destOrd="0" presId="urn:microsoft.com/office/officeart/2011/layout/RadialPictureList"/>
    <dgm:cxn modelId="{EE0BED31-1919-43E6-B50F-767F6F31AF71}" type="presParOf" srcId="{01C0F3EA-6B93-4005-A9EF-7B00C5701639}" destId="{F4C52ABA-87C7-496F-92DC-D219A8B845AB}" srcOrd="1" destOrd="0" presId="urn:microsoft.com/office/officeart/2011/layout/RadialPictureList"/>
    <dgm:cxn modelId="{A4CDC675-7B7C-4405-82D9-663DE999B3EF}" type="presParOf" srcId="{01C0F3EA-6B93-4005-A9EF-7B00C5701639}" destId="{6CDC308E-D98B-47AA-A5B6-043DCAB5733B}" srcOrd="2" destOrd="0" presId="urn:microsoft.com/office/officeart/2011/layout/RadialPictureList"/>
    <dgm:cxn modelId="{DB0207DF-D271-43B8-BD83-B75D431681D1}" type="presParOf" srcId="{01C0F3EA-6B93-4005-A9EF-7B00C5701639}" destId="{39EF9A1F-B7DE-4B07-A35C-E205570053F6}" srcOrd="3" destOrd="0" presId="urn:microsoft.com/office/officeart/2011/layout/RadialPictureList"/>
    <dgm:cxn modelId="{478C9617-4F70-4B8F-BECF-DB1B33AFD22F}" type="presParOf" srcId="{01C0F3EA-6B93-4005-A9EF-7B00C5701639}" destId="{3A18976B-12E6-4CCD-B5DA-1AFCE502D8E6}" srcOrd="4" destOrd="0" presId="urn:microsoft.com/office/officeart/2011/layout/RadialPictureList"/>
    <dgm:cxn modelId="{2FABAEAE-105A-4413-B303-59494A1FDF8A}" type="presParOf" srcId="{3A18976B-12E6-4CCD-B5DA-1AFCE502D8E6}" destId="{FDDCC26C-9B5A-449B-86A9-C8BAC1030F92}" srcOrd="0" destOrd="0" presId="urn:microsoft.com/office/officeart/2011/layout/RadialPictureList"/>
    <dgm:cxn modelId="{B6DB33DB-9741-4E66-8220-3771765851DF}" type="presParOf" srcId="{01C0F3EA-6B93-4005-A9EF-7B00C5701639}" destId="{12A89820-8485-48D9-BA42-D6FC786C40BB}" srcOrd="5" destOrd="0" presId="urn:microsoft.com/office/officeart/2011/layout/RadialPictureList"/>
    <dgm:cxn modelId="{BECD7C88-FB4F-4C1C-8C70-964DB688FC47}" type="presParOf" srcId="{01C0F3EA-6B93-4005-A9EF-7B00C5701639}" destId="{A5D71DE5-2D3D-4EFC-8FB9-51F2E1DE7822}" srcOrd="6" destOrd="0" presId="urn:microsoft.com/office/officeart/2011/layout/RadialPictureList"/>
    <dgm:cxn modelId="{DF27C7D2-C122-41AB-BBD1-584F5ECA5D1A}" type="presParOf" srcId="{A5D71DE5-2D3D-4EFC-8FB9-51F2E1DE7822}" destId="{31B552E1-CBEC-4099-8F60-9C56F5013E6E}" srcOrd="0" destOrd="0" presId="urn:microsoft.com/office/officeart/2011/layout/RadialPictureList"/>
    <dgm:cxn modelId="{8259605D-4535-4741-BAFE-AC11205ADB61}" type="presParOf" srcId="{01C0F3EA-6B93-4005-A9EF-7B00C5701639}" destId="{47DAB43F-7235-4EBC-A0A4-AC772057769A}" srcOrd="7" destOrd="0" presId="urn:microsoft.com/office/officeart/2011/layout/RadialPictureList"/>
    <dgm:cxn modelId="{BCB3B5DF-B270-4FDD-B191-F4D449828A35}" type="presParOf" srcId="{01C0F3EA-6B93-4005-A9EF-7B00C5701639}" destId="{15CC4FEA-21AE-427D-9060-6F435650021F}" srcOrd="8" destOrd="0" presId="urn:microsoft.com/office/officeart/2011/layout/RadialPictureList"/>
    <dgm:cxn modelId="{69A0C448-0417-4C18-9F89-7D372439A5E2}" type="presParOf" srcId="{15CC4FEA-21AE-427D-9060-6F435650021F}" destId="{3734C809-7514-4CFC-9A24-7036DBFB5D65}" srcOrd="0" destOrd="0" presId="urn:microsoft.com/office/officeart/2011/layout/RadialPictureList"/>
    <dgm:cxn modelId="{4489DC71-AED7-4F9A-A73B-CE2A4563B8AF}" type="presParOf" srcId="{01C0F3EA-6B93-4005-A9EF-7B00C5701639}" destId="{7EC654F8-B17F-4A2B-A72D-2A2C320E847B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33C0F6-6E76-4D6C-87AD-706649A93DC6}" type="doc">
      <dgm:prSet loTypeId="urn:microsoft.com/office/officeart/2011/layout/RadialPictureList" loCatId="picture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GB"/>
        </a:p>
      </dgm:t>
    </dgm:pt>
    <dgm:pt modelId="{02F10E26-8750-41D7-A3DA-0647C7CB8AB0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A07224-4AE5-49E4-9A58-E257C485324F}" type="parTrans" cxnId="{604EFBA7-F988-4C1E-881B-A156A48284B9}">
      <dgm:prSet/>
      <dgm:spPr/>
      <dgm:t>
        <a:bodyPr/>
        <a:lstStyle/>
        <a:p>
          <a:endParaRPr lang="en-GB"/>
        </a:p>
      </dgm:t>
    </dgm:pt>
    <dgm:pt modelId="{B1FAA791-5392-4A72-ADE3-661FB3D8224D}" type="sibTrans" cxnId="{604EFBA7-F988-4C1E-881B-A156A48284B9}">
      <dgm:prSet/>
      <dgm:spPr/>
      <dgm:t>
        <a:bodyPr/>
        <a:lstStyle/>
        <a:p>
          <a:endParaRPr lang="en-GB"/>
        </a:p>
      </dgm:t>
    </dgm:pt>
    <dgm:pt modelId="{197311E8-750B-4914-B169-4E2E559FE312}">
      <dgm:prSet phldrT="[Text]" phldr="1"/>
      <dgm:spPr/>
      <dgm:t>
        <a:bodyPr/>
        <a:lstStyle/>
        <a:p>
          <a:endParaRPr lang="en-GB" dirty="0"/>
        </a:p>
      </dgm:t>
    </dgm:pt>
    <dgm:pt modelId="{167E35FB-26E4-4E1A-8C0F-C8825EF4726D}" type="parTrans" cxnId="{64F72039-431A-43FA-8AED-C55D6E98FC0F}">
      <dgm:prSet/>
      <dgm:spPr/>
      <dgm:t>
        <a:bodyPr/>
        <a:lstStyle/>
        <a:p>
          <a:endParaRPr lang="en-GB"/>
        </a:p>
      </dgm:t>
    </dgm:pt>
    <dgm:pt modelId="{940DEB43-CA6D-47F2-8318-470BF473885F}" type="sibTrans" cxnId="{64F72039-431A-43FA-8AED-C55D6E98FC0F}">
      <dgm:prSet/>
      <dgm:spPr/>
      <dgm:t>
        <a:bodyPr/>
        <a:lstStyle/>
        <a:p>
          <a:endParaRPr lang="en-GB"/>
        </a:p>
      </dgm:t>
    </dgm:pt>
    <dgm:pt modelId="{3A226A79-2F19-46FE-BF24-9C6E0F58174C}">
      <dgm:prSet phldrT="[Text]"/>
      <dgm:spPr/>
      <dgm:t>
        <a:bodyPr/>
        <a:lstStyle/>
        <a:p>
          <a:endParaRPr lang="en-GB" dirty="0"/>
        </a:p>
      </dgm:t>
    </dgm:pt>
    <dgm:pt modelId="{AA2AD07C-C309-482D-B877-DC6A9C435D5D}" type="parTrans" cxnId="{9C420786-3C55-499A-8CF5-1046F48517A5}">
      <dgm:prSet/>
      <dgm:spPr/>
      <dgm:t>
        <a:bodyPr/>
        <a:lstStyle/>
        <a:p>
          <a:endParaRPr lang="en-GB"/>
        </a:p>
      </dgm:t>
    </dgm:pt>
    <dgm:pt modelId="{9566204E-E021-4569-AF7A-10A572C802D7}" type="sibTrans" cxnId="{9C420786-3C55-499A-8CF5-1046F48517A5}">
      <dgm:prSet/>
      <dgm:spPr/>
      <dgm:t>
        <a:bodyPr/>
        <a:lstStyle/>
        <a:p>
          <a:endParaRPr lang="en-GB"/>
        </a:p>
      </dgm:t>
    </dgm:pt>
    <dgm:pt modelId="{FDF780F5-BA35-4518-B24B-95A972583F1A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4026DD-411F-4B4B-AF25-A2067EE645CF}" type="parTrans" cxnId="{8469CCC1-F17B-45A9-837F-556BC4AC8144}">
      <dgm:prSet/>
      <dgm:spPr/>
      <dgm:t>
        <a:bodyPr/>
        <a:lstStyle/>
        <a:p>
          <a:endParaRPr lang="en-GB"/>
        </a:p>
      </dgm:t>
    </dgm:pt>
    <dgm:pt modelId="{5888A15E-146D-4046-9984-72A2426D2BC2}" type="sibTrans" cxnId="{8469CCC1-F17B-45A9-837F-556BC4AC8144}">
      <dgm:prSet/>
      <dgm:spPr/>
      <dgm:t>
        <a:bodyPr/>
        <a:lstStyle/>
        <a:p>
          <a:endParaRPr lang="en-GB"/>
        </a:p>
      </dgm:t>
    </dgm:pt>
    <dgm:pt modelId="{B78EB1B3-9AD6-4BE5-8815-34733497D777}">
      <dgm:prSet phldrT="[Text]"/>
      <dgm:spPr/>
      <dgm:t>
        <a:bodyPr/>
        <a:lstStyle/>
        <a:p>
          <a:endParaRPr lang="en-GB" dirty="0"/>
        </a:p>
      </dgm:t>
    </dgm:pt>
    <dgm:pt modelId="{19F85934-76BC-40B7-9ACF-9DB25EB81EA7}" type="parTrans" cxnId="{3FE34D67-951B-47BC-BB52-31CCCF83C861}">
      <dgm:prSet/>
      <dgm:spPr/>
      <dgm:t>
        <a:bodyPr/>
        <a:lstStyle/>
        <a:p>
          <a:endParaRPr lang="en-GB"/>
        </a:p>
      </dgm:t>
    </dgm:pt>
    <dgm:pt modelId="{E298654D-9D99-444D-A659-84124DC4BB34}" type="sibTrans" cxnId="{3FE34D67-951B-47BC-BB52-31CCCF83C861}">
      <dgm:prSet/>
      <dgm:spPr/>
      <dgm:t>
        <a:bodyPr/>
        <a:lstStyle/>
        <a:p>
          <a:endParaRPr lang="en-GB"/>
        </a:p>
      </dgm:t>
    </dgm:pt>
    <dgm:pt modelId="{F1F692D7-D5DD-4697-AB61-16F1CF629798}">
      <dgm:prSet phldrT="[Text]" phldr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5D0497C8-89EC-4EE2-AF0D-45280BB757A7}" type="sibTrans" cxnId="{12D286E0-3D88-4AC6-8760-3E733D3DC33F}">
      <dgm:prSet/>
      <dgm:spPr/>
      <dgm:t>
        <a:bodyPr/>
        <a:lstStyle/>
        <a:p>
          <a:endParaRPr lang="en-GB"/>
        </a:p>
      </dgm:t>
    </dgm:pt>
    <dgm:pt modelId="{6D2BA742-F156-44BB-B2C0-F88DF7C25CD3}" type="parTrans" cxnId="{12D286E0-3D88-4AC6-8760-3E733D3DC33F}">
      <dgm:prSet/>
      <dgm:spPr/>
      <dgm:t>
        <a:bodyPr/>
        <a:lstStyle/>
        <a:p>
          <a:endParaRPr lang="en-GB"/>
        </a:p>
      </dgm:t>
    </dgm:pt>
    <dgm:pt modelId="{302F6155-4F08-4311-B3FA-8AE09EDEB989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2CF26D-D445-4481-92F1-B15D58BDF69D}" type="parTrans" cxnId="{154B296C-43DE-412B-8EE3-6169C0C727A9}">
      <dgm:prSet/>
      <dgm:spPr/>
      <dgm:t>
        <a:bodyPr/>
        <a:lstStyle/>
        <a:p>
          <a:endParaRPr lang="en-GB"/>
        </a:p>
      </dgm:t>
    </dgm:pt>
    <dgm:pt modelId="{4CAA0ED5-EF20-48CB-8C2B-9C01F4430190}" type="sibTrans" cxnId="{154B296C-43DE-412B-8EE3-6169C0C727A9}">
      <dgm:prSet/>
      <dgm:spPr/>
      <dgm:t>
        <a:bodyPr/>
        <a:lstStyle/>
        <a:p>
          <a:endParaRPr lang="en-GB"/>
        </a:p>
      </dgm:t>
    </dgm:pt>
    <dgm:pt modelId="{653B0460-CD6C-464F-BE81-88339150B48B}">
      <dgm:prSet phldrT="[Text]" phldr="1"/>
      <dgm:spPr/>
      <dgm:t>
        <a:bodyPr/>
        <a:lstStyle/>
        <a:p>
          <a:endParaRPr lang="en-GB" dirty="0"/>
        </a:p>
      </dgm:t>
    </dgm:pt>
    <dgm:pt modelId="{BEDF3C70-CE27-4228-827C-018CEC957DFC}" type="parTrans" cxnId="{4B8091F5-0412-44E1-B08E-D259B8D196FD}">
      <dgm:prSet/>
      <dgm:spPr/>
      <dgm:t>
        <a:bodyPr/>
        <a:lstStyle/>
        <a:p>
          <a:endParaRPr lang="en-GB"/>
        </a:p>
      </dgm:t>
    </dgm:pt>
    <dgm:pt modelId="{E0765BE9-08F2-4EFC-92B1-E1A785F57BFE}" type="sibTrans" cxnId="{4B8091F5-0412-44E1-B08E-D259B8D196FD}">
      <dgm:prSet/>
      <dgm:spPr/>
      <dgm:t>
        <a:bodyPr/>
        <a:lstStyle/>
        <a:p>
          <a:endParaRPr lang="en-GB"/>
        </a:p>
      </dgm:t>
    </dgm:pt>
    <dgm:pt modelId="{5FA56882-DDBD-45ED-AA2C-B3F2D41E9BFF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B89695-56DF-4F23-BED6-302768AAC428}" type="sibTrans" cxnId="{1B1282D3-5462-4829-856B-46A1A0D3310A}">
      <dgm:prSet/>
      <dgm:spPr/>
      <dgm:t>
        <a:bodyPr/>
        <a:lstStyle/>
        <a:p>
          <a:endParaRPr lang="en-GB"/>
        </a:p>
      </dgm:t>
    </dgm:pt>
    <dgm:pt modelId="{3FD9DB44-E4AC-454C-9C1F-63E0A36BDC80}" type="parTrans" cxnId="{1B1282D3-5462-4829-856B-46A1A0D3310A}">
      <dgm:prSet/>
      <dgm:spPr/>
      <dgm:t>
        <a:bodyPr/>
        <a:lstStyle/>
        <a:p>
          <a:endParaRPr lang="en-GB"/>
        </a:p>
      </dgm:t>
    </dgm:pt>
    <dgm:pt modelId="{01C0F3EA-6B93-4005-A9EF-7B00C5701639}" type="pres">
      <dgm:prSet presAssocID="{E833C0F6-6E76-4D6C-87AD-706649A93DC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9A846AF8-E41C-4EAC-BC6B-AC6E5A1265B7}" type="pres">
      <dgm:prSet presAssocID="{F1F692D7-D5DD-4697-AB61-16F1CF629798}" presName="Parent" presStyleLbl="node1" presStyleIdx="0" presStyleCnt="2" custLinFactNeighborX="-34365" custLinFactNeighborY="8345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F4C52ABA-87C7-496F-92DC-D219A8B845AB}" type="pres">
      <dgm:prSet presAssocID="{5FA56882-DDBD-45ED-AA2C-B3F2D41E9BFF}" presName="Accent" presStyleLbl="node1" presStyleIdx="1" presStyleCnt="2"/>
      <dgm:spPr>
        <a:solidFill>
          <a:srgbClr val="F2A11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6CDC308E-D98B-47AA-A5B6-043DCAB5733B}" type="pres">
      <dgm:prSet presAssocID="{5FA56882-DDBD-45ED-AA2C-B3F2D41E9BFF}" presName="Image1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39EF9A1F-B7DE-4B07-A35C-E205570053F6}" type="pres">
      <dgm:prSet presAssocID="{5FA56882-DDBD-45ED-AA2C-B3F2D41E9BFF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18976B-12E6-4CCD-B5DA-1AFCE502D8E6}" type="pres">
      <dgm:prSet presAssocID="{02F10E26-8750-41D7-A3DA-0647C7CB8AB0}" presName="Image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FDDCC26C-9B5A-449B-86A9-C8BAC1030F92}" type="pres">
      <dgm:prSet presAssocID="{02F10E26-8750-41D7-A3DA-0647C7CB8AB0}" presName="Image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12A89820-8485-48D9-BA42-D6FC786C40BB}" type="pres">
      <dgm:prSet presAssocID="{02F10E26-8750-41D7-A3DA-0647C7CB8AB0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D71DE5-2D3D-4EFC-8FB9-51F2E1DE7822}" type="pres">
      <dgm:prSet presAssocID="{302F6155-4F08-4311-B3FA-8AE09EDEB989}" presName="Image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1B552E1-CBEC-4099-8F60-9C56F5013E6E}" type="pres">
      <dgm:prSet presAssocID="{302F6155-4F08-4311-B3FA-8AE09EDEB989}" presName="Image" presStyleLbl="f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47DAB43F-7235-4EBC-A0A4-AC772057769A}" type="pres">
      <dgm:prSet presAssocID="{302F6155-4F08-4311-B3FA-8AE09EDEB989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C4FEA-21AE-427D-9060-6F435650021F}" type="pres">
      <dgm:prSet presAssocID="{FDF780F5-BA35-4518-B24B-95A972583F1A}" presName="Image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734C809-7514-4CFC-9A24-7036DBFB5D65}" type="pres">
      <dgm:prSet presAssocID="{FDF780F5-BA35-4518-B24B-95A972583F1A}" presName="Image" presStyleLbl="fgImgPlace1" presStyleIdx="3" presStyleCnt="4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7EC654F8-B17F-4A2B-A72D-2A2C320E847B}" type="pres">
      <dgm:prSet presAssocID="{FDF780F5-BA35-4518-B24B-95A972583F1A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2D286E0-3D88-4AC6-8760-3E733D3DC33F}" srcId="{E833C0F6-6E76-4D6C-87AD-706649A93DC6}" destId="{F1F692D7-D5DD-4697-AB61-16F1CF629798}" srcOrd="0" destOrd="0" parTransId="{6D2BA742-F156-44BB-B2C0-F88DF7C25CD3}" sibTransId="{5D0497C8-89EC-4EE2-AF0D-45280BB757A7}"/>
    <dgm:cxn modelId="{2744835E-15CB-4830-8DBF-FA5688B02B59}" type="presOf" srcId="{F1F692D7-D5DD-4697-AB61-16F1CF629798}" destId="{9A846AF8-E41C-4EAC-BC6B-AC6E5A1265B7}" srcOrd="0" destOrd="0" presId="urn:microsoft.com/office/officeart/2011/layout/RadialPictureList"/>
    <dgm:cxn modelId="{8469CCC1-F17B-45A9-837F-556BC4AC8144}" srcId="{F1F692D7-D5DD-4697-AB61-16F1CF629798}" destId="{FDF780F5-BA35-4518-B24B-95A972583F1A}" srcOrd="3" destOrd="0" parTransId="{2E4026DD-411F-4B4B-AF25-A2067EE645CF}" sibTransId="{5888A15E-146D-4046-9984-72A2426D2BC2}"/>
    <dgm:cxn modelId="{3FE34D67-951B-47BC-BB52-31CCCF83C861}" srcId="{F1F692D7-D5DD-4697-AB61-16F1CF629798}" destId="{B78EB1B3-9AD6-4BE5-8815-34733497D777}" srcOrd="4" destOrd="0" parTransId="{19F85934-76BC-40B7-9ACF-9DB25EB81EA7}" sibTransId="{E298654D-9D99-444D-A659-84124DC4BB34}"/>
    <dgm:cxn modelId="{64F72039-431A-43FA-8AED-C55D6E98FC0F}" srcId="{3A226A79-2F19-46FE-BF24-9C6E0F58174C}" destId="{197311E8-750B-4914-B169-4E2E559FE312}" srcOrd="0" destOrd="0" parTransId="{167E35FB-26E4-4E1A-8C0F-C8825EF4726D}" sibTransId="{940DEB43-CA6D-47F2-8318-470BF473885F}"/>
    <dgm:cxn modelId="{2AABD3DC-A318-43D8-9E1C-8B995E6DFC83}" type="presOf" srcId="{302F6155-4F08-4311-B3FA-8AE09EDEB989}" destId="{47DAB43F-7235-4EBC-A0A4-AC772057769A}" srcOrd="0" destOrd="0" presId="urn:microsoft.com/office/officeart/2011/layout/RadialPictureList"/>
    <dgm:cxn modelId="{B828B8C4-E03B-4125-8A0B-8FC25291FF96}" type="presOf" srcId="{E833C0F6-6E76-4D6C-87AD-706649A93DC6}" destId="{01C0F3EA-6B93-4005-A9EF-7B00C5701639}" srcOrd="0" destOrd="0" presId="urn:microsoft.com/office/officeart/2011/layout/RadialPictureList"/>
    <dgm:cxn modelId="{1B1282D3-5462-4829-856B-46A1A0D3310A}" srcId="{F1F692D7-D5DD-4697-AB61-16F1CF629798}" destId="{5FA56882-DDBD-45ED-AA2C-B3F2D41E9BFF}" srcOrd="0" destOrd="0" parTransId="{3FD9DB44-E4AC-454C-9C1F-63E0A36BDC80}" sibTransId="{10B89695-56DF-4F23-BED6-302768AAC428}"/>
    <dgm:cxn modelId="{F8B7B8B6-E5DF-4F58-BB5A-91D264BBD227}" type="presOf" srcId="{02F10E26-8750-41D7-A3DA-0647C7CB8AB0}" destId="{12A89820-8485-48D9-BA42-D6FC786C40BB}" srcOrd="0" destOrd="0" presId="urn:microsoft.com/office/officeart/2011/layout/RadialPictureList"/>
    <dgm:cxn modelId="{604EFBA7-F988-4C1E-881B-A156A48284B9}" srcId="{F1F692D7-D5DD-4697-AB61-16F1CF629798}" destId="{02F10E26-8750-41D7-A3DA-0647C7CB8AB0}" srcOrd="1" destOrd="0" parTransId="{10A07224-4AE5-49E4-9A58-E257C485324F}" sibTransId="{B1FAA791-5392-4A72-ADE3-661FB3D8224D}"/>
    <dgm:cxn modelId="{154B296C-43DE-412B-8EE3-6169C0C727A9}" srcId="{F1F692D7-D5DD-4697-AB61-16F1CF629798}" destId="{302F6155-4F08-4311-B3FA-8AE09EDEB989}" srcOrd="2" destOrd="0" parTransId="{2E2CF26D-D445-4481-92F1-B15D58BDF69D}" sibTransId="{4CAA0ED5-EF20-48CB-8C2B-9C01F4430190}"/>
    <dgm:cxn modelId="{B3AF5BB0-1A6D-4B99-8D73-D4009DACB7D0}" type="presOf" srcId="{5FA56882-DDBD-45ED-AA2C-B3F2D41E9BFF}" destId="{39EF9A1F-B7DE-4B07-A35C-E205570053F6}" srcOrd="0" destOrd="0" presId="urn:microsoft.com/office/officeart/2011/layout/RadialPictureList"/>
    <dgm:cxn modelId="{28763A81-A328-47ED-9B7C-8ECCE66719B3}" type="presOf" srcId="{FDF780F5-BA35-4518-B24B-95A972583F1A}" destId="{7EC654F8-B17F-4A2B-A72D-2A2C320E847B}" srcOrd="0" destOrd="0" presId="urn:microsoft.com/office/officeart/2011/layout/RadialPictureList"/>
    <dgm:cxn modelId="{4B8091F5-0412-44E1-B08E-D259B8D196FD}" srcId="{E833C0F6-6E76-4D6C-87AD-706649A93DC6}" destId="{653B0460-CD6C-464F-BE81-88339150B48B}" srcOrd="2" destOrd="0" parTransId="{BEDF3C70-CE27-4228-827C-018CEC957DFC}" sibTransId="{E0765BE9-08F2-4EFC-92B1-E1A785F57BFE}"/>
    <dgm:cxn modelId="{9C420786-3C55-499A-8CF5-1046F48517A5}" srcId="{E833C0F6-6E76-4D6C-87AD-706649A93DC6}" destId="{3A226A79-2F19-46FE-BF24-9C6E0F58174C}" srcOrd="1" destOrd="0" parTransId="{AA2AD07C-C309-482D-B877-DC6A9C435D5D}" sibTransId="{9566204E-E021-4569-AF7A-10A572C802D7}"/>
    <dgm:cxn modelId="{59CE546E-1BA0-4657-9F24-27E15D72E855}" type="presParOf" srcId="{01C0F3EA-6B93-4005-A9EF-7B00C5701639}" destId="{9A846AF8-E41C-4EAC-BC6B-AC6E5A1265B7}" srcOrd="0" destOrd="0" presId="urn:microsoft.com/office/officeart/2011/layout/RadialPictureList"/>
    <dgm:cxn modelId="{282281C9-2AD3-46AF-978C-871DA4FE8CEC}" type="presParOf" srcId="{01C0F3EA-6B93-4005-A9EF-7B00C5701639}" destId="{F4C52ABA-87C7-496F-92DC-D219A8B845AB}" srcOrd="1" destOrd="0" presId="urn:microsoft.com/office/officeart/2011/layout/RadialPictureList"/>
    <dgm:cxn modelId="{5EDFE029-CF00-4274-AECF-A411AC413987}" type="presParOf" srcId="{01C0F3EA-6B93-4005-A9EF-7B00C5701639}" destId="{6CDC308E-D98B-47AA-A5B6-043DCAB5733B}" srcOrd="2" destOrd="0" presId="urn:microsoft.com/office/officeart/2011/layout/RadialPictureList"/>
    <dgm:cxn modelId="{10B0BA7E-532C-45C6-9400-CFCE7AF91DC8}" type="presParOf" srcId="{01C0F3EA-6B93-4005-A9EF-7B00C5701639}" destId="{39EF9A1F-B7DE-4B07-A35C-E205570053F6}" srcOrd="3" destOrd="0" presId="urn:microsoft.com/office/officeart/2011/layout/RadialPictureList"/>
    <dgm:cxn modelId="{9E49BC53-BAC0-4D8C-9460-7319C6C0312D}" type="presParOf" srcId="{01C0F3EA-6B93-4005-A9EF-7B00C5701639}" destId="{3A18976B-12E6-4CCD-B5DA-1AFCE502D8E6}" srcOrd="4" destOrd="0" presId="urn:microsoft.com/office/officeart/2011/layout/RadialPictureList"/>
    <dgm:cxn modelId="{178D46C5-2897-428D-8CC6-5D5B39E9AE12}" type="presParOf" srcId="{3A18976B-12E6-4CCD-B5DA-1AFCE502D8E6}" destId="{FDDCC26C-9B5A-449B-86A9-C8BAC1030F92}" srcOrd="0" destOrd="0" presId="urn:microsoft.com/office/officeart/2011/layout/RadialPictureList"/>
    <dgm:cxn modelId="{F095019B-F1B0-4DA4-8442-140872FE81B2}" type="presParOf" srcId="{01C0F3EA-6B93-4005-A9EF-7B00C5701639}" destId="{12A89820-8485-48D9-BA42-D6FC786C40BB}" srcOrd="5" destOrd="0" presId="urn:microsoft.com/office/officeart/2011/layout/RadialPictureList"/>
    <dgm:cxn modelId="{E2294CC8-31D5-4D6C-B7DF-9ADF1A22BFEB}" type="presParOf" srcId="{01C0F3EA-6B93-4005-A9EF-7B00C5701639}" destId="{A5D71DE5-2D3D-4EFC-8FB9-51F2E1DE7822}" srcOrd="6" destOrd="0" presId="urn:microsoft.com/office/officeart/2011/layout/RadialPictureList"/>
    <dgm:cxn modelId="{8D752E2F-C58E-4720-9E29-7C7E27A7F6C3}" type="presParOf" srcId="{A5D71DE5-2D3D-4EFC-8FB9-51F2E1DE7822}" destId="{31B552E1-CBEC-4099-8F60-9C56F5013E6E}" srcOrd="0" destOrd="0" presId="urn:microsoft.com/office/officeart/2011/layout/RadialPictureList"/>
    <dgm:cxn modelId="{3571868B-0DCE-43FC-8C9F-6EAE5993DB08}" type="presParOf" srcId="{01C0F3EA-6B93-4005-A9EF-7B00C5701639}" destId="{47DAB43F-7235-4EBC-A0A4-AC772057769A}" srcOrd="7" destOrd="0" presId="urn:microsoft.com/office/officeart/2011/layout/RadialPictureList"/>
    <dgm:cxn modelId="{1DBB2658-0CC8-4DBF-8623-57FC7B23B85E}" type="presParOf" srcId="{01C0F3EA-6B93-4005-A9EF-7B00C5701639}" destId="{15CC4FEA-21AE-427D-9060-6F435650021F}" srcOrd="8" destOrd="0" presId="urn:microsoft.com/office/officeart/2011/layout/RadialPictureList"/>
    <dgm:cxn modelId="{F13AF7BB-3312-400E-8CE0-E125B32293A3}" type="presParOf" srcId="{15CC4FEA-21AE-427D-9060-6F435650021F}" destId="{3734C809-7514-4CFC-9A24-7036DBFB5D65}" srcOrd="0" destOrd="0" presId="urn:microsoft.com/office/officeart/2011/layout/RadialPictureList"/>
    <dgm:cxn modelId="{547F6029-5F63-45DB-8164-29C13D689D65}" type="presParOf" srcId="{01C0F3EA-6B93-4005-A9EF-7B00C5701639}" destId="{7EC654F8-B17F-4A2B-A72D-2A2C320E847B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33C0F6-6E76-4D6C-87AD-706649A93DC6}" type="doc">
      <dgm:prSet loTypeId="urn:microsoft.com/office/officeart/2011/layout/RadialPictureList" loCatId="picture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GB"/>
        </a:p>
      </dgm:t>
    </dgm:pt>
    <dgm:pt modelId="{02F10E26-8750-41D7-A3DA-0647C7CB8AB0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A07224-4AE5-49E4-9A58-E257C485324F}" type="parTrans" cxnId="{604EFBA7-F988-4C1E-881B-A156A48284B9}">
      <dgm:prSet/>
      <dgm:spPr/>
      <dgm:t>
        <a:bodyPr/>
        <a:lstStyle/>
        <a:p>
          <a:endParaRPr lang="en-GB"/>
        </a:p>
      </dgm:t>
    </dgm:pt>
    <dgm:pt modelId="{B1FAA791-5392-4A72-ADE3-661FB3D8224D}" type="sibTrans" cxnId="{604EFBA7-F988-4C1E-881B-A156A48284B9}">
      <dgm:prSet/>
      <dgm:spPr/>
      <dgm:t>
        <a:bodyPr/>
        <a:lstStyle/>
        <a:p>
          <a:endParaRPr lang="en-GB"/>
        </a:p>
      </dgm:t>
    </dgm:pt>
    <dgm:pt modelId="{197311E8-750B-4914-B169-4E2E559FE312}">
      <dgm:prSet phldrT="[Text]" phldr="1"/>
      <dgm:spPr/>
      <dgm:t>
        <a:bodyPr/>
        <a:lstStyle/>
        <a:p>
          <a:endParaRPr lang="en-GB" dirty="0"/>
        </a:p>
      </dgm:t>
    </dgm:pt>
    <dgm:pt modelId="{167E35FB-26E4-4E1A-8C0F-C8825EF4726D}" type="parTrans" cxnId="{64F72039-431A-43FA-8AED-C55D6E98FC0F}">
      <dgm:prSet/>
      <dgm:spPr/>
      <dgm:t>
        <a:bodyPr/>
        <a:lstStyle/>
        <a:p>
          <a:endParaRPr lang="en-GB"/>
        </a:p>
      </dgm:t>
    </dgm:pt>
    <dgm:pt modelId="{940DEB43-CA6D-47F2-8318-470BF473885F}" type="sibTrans" cxnId="{64F72039-431A-43FA-8AED-C55D6E98FC0F}">
      <dgm:prSet/>
      <dgm:spPr/>
      <dgm:t>
        <a:bodyPr/>
        <a:lstStyle/>
        <a:p>
          <a:endParaRPr lang="en-GB"/>
        </a:p>
      </dgm:t>
    </dgm:pt>
    <dgm:pt modelId="{3A226A79-2F19-46FE-BF24-9C6E0F58174C}">
      <dgm:prSet phldrT="[Text]"/>
      <dgm:spPr/>
      <dgm:t>
        <a:bodyPr/>
        <a:lstStyle/>
        <a:p>
          <a:endParaRPr lang="en-GB" dirty="0"/>
        </a:p>
      </dgm:t>
    </dgm:pt>
    <dgm:pt modelId="{AA2AD07C-C309-482D-B877-DC6A9C435D5D}" type="parTrans" cxnId="{9C420786-3C55-499A-8CF5-1046F48517A5}">
      <dgm:prSet/>
      <dgm:spPr/>
      <dgm:t>
        <a:bodyPr/>
        <a:lstStyle/>
        <a:p>
          <a:endParaRPr lang="en-GB"/>
        </a:p>
      </dgm:t>
    </dgm:pt>
    <dgm:pt modelId="{9566204E-E021-4569-AF7A-10A572C802D7}" type="sibTrans" cxnId="{9C420786-3C55-499A-8CF5-1046F48517A5}">
      <dgm:prSet/>
      <dgm:spPr/>
      <dgm:t>
        <a:bodyPr/>
        <a:lstStyle/>
        <a:p>
          <a:endParaRPr lang="en-GB"/>
        </a:p>
      </dgm:t>
    </dgm:pt>
    <dgm:pt modelId="{FDF780F5-BA35-4518-B24B-95A972583F1A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4026DD-411F-4B4B-AF25-A2067EE645CF}" type="parTrans" cxnId="{8469CCC1-F17B-45A9-837F-556BC4AC8144}">
      <dgm:prSet/>
      <dgm:spPr/>
      <dgm:t>
        <a:bodyPr/>
        <a:lstStyle/>
        <a:p>
          <a:endParaRPr lang="en-GB"/>
        </a:p>
      </dgm:t>
    </dgm:pt>
    <dgm:pt modelId="{5888A15E-146D-4046-9984-72A2426D2BC2}" type="sibTrans" cxnId="{8469CCC1-F17B-45A9-837F-556BC4AC8144}">
      <dgm:prSet/>
      <dgm:spPr/>
      <dgm:t>
        <a:bodyPr/>
        <a:lstStyle/>
        <a:p>
          <a:endParaRPr lang="en-GB"/>
        </a:p>
      </dgm:t>
    </dgm:pt>
    <dgm:pt modelId="{B78EB1B3-9AD6-4BE5-8815-34733497D777}">
      <dgm:prSet phldrT="[Text]"/>
      <dgm:spPr/>
      <dgm:t>
        <a:bodyPr/>
        <a:lstStyle/>
        <a:p>
          <a:endParaRPr lang="en-GB" dirty="0"/>
        </a:p>
      </dgm:t>
    </dgm:pt>
    <dgm:pt modelId="{19F85934-76BC-40B7-9ACF-9DB25EB81EA7}" type="parTrans" cxnId="{3FE34D67-951B-47BC-BB52-31CCCF83C861}">
      <dgm:prSet/>
      <dgm:spPr/>
      <dgm:t>
        <a:bodyPr/>
        <a:lstStyle/>
        <a:p>
          <a:endParaRPr lang="en-GB"/>
        </a:p>
      </dgm:t>
    </dgm:pt>
    <dgm:pt modelId="{E298654D-9D99-444D-A659-84124DC4BB34}" type="sibTrans" cxnId="{3FE34D67-951B-47BC-BB52-31CCCF83C861}">
      <dgm:prSet/>
      <dgm:spPr/>
      <dgm:t>
        <a:bodyPr/>
        <a:lstStyle/>
        <a:p>
          <a:endParaRPr lang="en-GB"/>
        </a:p>
      </dgm:t>
    </dgm:pt>
    <dgm:pt modelId="{F1F692D7-D5DD-4697-AB61-16F1CF629798}">
      <dgm:prSet phldrT="[Text]" phldr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5D0497C8-89EC-4EE2-AF0D-45280BB757A7}" type="sibTrans" cxnId="{12D286E0-3D88-4AC6-8760-3E733D3DC33F}">
      <dgm:prSet/>
      <dgm:spPr/>
      <dgm:t>
        <a:bodyPr/>
        <a:lstStyle/>
        <a:p>
          <a:endParaRPr lang="en-GB"/>
        </a:p>
      </dgm:t>
    </dgm:pt>
    <dgm:pt modelId="{6D2BA742-F156-44BB-B2C0-F88DF7C25CD3}" type="parTrans" cxnId="{12D286E0-3D88-4AC6-8760-3E733D3DC33F}">
      <dgm:prSet/>
      <dgm:spPr/>
      <dgm:t>
        <a:bodyPr/>
        <a:lstStyle/>
        <a:p>
          <a:endParaRPr lang="en-GB"/>
        </a:p>
      </dgm:t>
    </dgm:pt>
    <dgm:pt modelId="{302F6155-4F08-4311-B3FA-8AE09EDEB989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2CF26D-D445-4481-92F1-B15D58BDF69D}" type="parTrans" cxnId="{154B296C-43DE-412B-8EE3-6169C0C727A9}">
      <dgm:prSet/>
      <dgm:spPr/>
      <dgm:t>
        <a:bodyPr/>
        <a:lstStyle/>
        <a:p>
          <a:endParaRPr lang="en-GB"/>
        </a:p>
      </dgm:t>
    </dgm:pt>
    <dgm:pt modelId="{4CAA0ED5-EF20-48CB-8C2B-9C01F4430190}" type="sibTrans" cxnId="{154B296C-43DE-412B-8EE3-6169C0C727A9}">
      <dgm:prSet/>
      <dgm:spPr/>
      <dgm:t>
        <a:bodyPr/>
        <a:lstStyle/>
        <a:p>
          <a:endParaRPr lang="en-GB"/>
        </a:p>
      </dgm:t>
    </dgm:pt>
    <dgm:pt modelId="{653B0460-CD6C-464F-BE81-88339150B48B}">
      <dgm:prSet phldrT="[Text]" phldr="1"/>
      <dgm:spPr/>
      <dgm:t>
        <a:bodyPr/>
        <a:lstStyle/>
        <a:p>
          <a:endParaRPr lang="en-GB" dirty="0"/>
        </a:p>
      </dgm:t>
    </dgm:pt>
    <dgm:pt modelId="{BEDF3C70-CE27-4228-827C-018CEC957DFC}" type="parTrans" cxnId="{4B8091F5-0412-44E1-B08E-D259B8D196FD}">
      <dgm:prSet/>
      <dgm:spPr/>
      <dgm:t>
        <a:bodyPr/>
        <a:lstStyle/>
        <a:p>
          <a:endParaRPr lang="en-GB"/>
        </a:p>
      </dgm:t>
    </dgm:pt>
    <dgm:pt modelId="{E0765BE9-08F2-4EFC-92B1-E1A785F57BFE}" type="sibTrans" cxnId="{4B8091F5-0412-44E1-B08E-D259B8D196FD}">
      <dgm:prSet/>
      <dgm:spPr/>
      <dgm:t>
        <a:bodyPr/>
        <a:lstStyle/>
        <a:p>
          <a:endParaRPr lang="en-GB"/>
        </a:p>
      </dgm:t>
    </dgm:pt>
    <dgm:pt modelId="{5FA56882-DDBD-45ED-AA2C-B3F2D41E9BFF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B89695-56DF-4F23-BED6-302768AAC428}" type="sibTrans" cxnId="{1B1282D3-5462-4829-856B-46A1A0D3310A}">
      <dgm:prSet/>
      <dgm:spPr/>
      <dgm:t>
        <a:bodyPr/>
        <a:lstStyle/>
        <a:p>
          <a:endParaRPr lang="en-GB"/>
        </a:p>
      </dgm:t>
    </dgm:pt>
    <dgm:pt modelId="{3FD9DB44-E4AC-454C-9C1F-63E0A36BDC80}" type="parTrans" cxnId="{1B1282D3-5462-4829-856B-46A1A0D3310A}">
      <dgm:prSet/>
      <dgm:spPr/>
      <dgm:t>
        <a:bodyPr/>
        <a:lstStyle/>
        <a:p>
          <a:endParaRPr lang="en-GB"/>
        </a:p>
      </dgm:t>
    </dgm:pt>
    <dgm:pt modelId="{01C0F3EA-6B93-4005-A9EF-7B00C5701639}" type="pres">
      <dgm:prSet presAssocID="{E833C0F6-6E76-4D6C-87AD-706649A93DC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9A846AF8-E41C-4EAC-BC6B-AC6E5A1265B7}" type="pres">
      <dgm:prSet presAssocID="{F1F692D7-D5DD-4697-AB61-16F1CF629798}" presName="Parent" presStyleLbl="node1" presStyleIdx="0" presStyleCnt="2" custLinFactNeighborX="-34365" custLinFactNeighborY="8345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F4C52ABA-87C7-496F-92DC-D219A8B845AB}" type="pres">
      <dgm:prSet presAssocID="{5FA56882-DDBD-45ED-AA2C-B3F2D41E9BFF}" presName="Accent" presStyleLbl="node1" presStyleIdx="1" presStyleCnt="2"/>
      <dgm:spPr>
        <a:solidFill>
          <a:srgbClr val="F2A11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6CDC308E-D98B-47AA-A5B6-043DCAB5733B}" type="pres">
      <dgm:prSet presAssocID="{5FA56882-DDBD-45ED-AA2C-B3F2D41E9BFF}" presName="Image1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39EF9A1F-B7DE-4B07-A35C-E205570053F6}" type="pres">
      <dgm:prSet presAssocID="{5FA56882-DDBD-45ED-AA2C-B3F2D41E9BFF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18976B-12E6-4CCD-B5DA-1AFCE502D8E6}" type="pres">
      <dgm:prSet presAssocID="{02F10E26-8750-41D7-A3DA-0647C7CB8AB0}" presName="Image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FDDCC26C-9B5A-449B-86A9-C8BAC1030F92}" type="pres">
      <dgm:prSet presAssocID="{02F10E26-8750-41D7-A3DA-0647C7CB8AB0}" presName="Image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12A89820-8485-48D9-BA42-D6FC786C40BB}" type="pres">
      <dgm:prSet presAssocID="{02F10E26-8750-41D7-A3DA-0647C7CB8AB0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D71DE5-2D3D-4EFC-8FB9-51F2E1DE7822}" type="pres">
      <dgm:prSet presAssocID="{302F6155-4F08-4311-B3FA-8AE09EDEB989}" presName="Image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1B552E1-CBEC-4099-8F60-9C56F5013E6E}" type="pres">
      <dgm:prSet presAssocID="{302F6155-4F08-4311-B3FA-8AE09EDEB989}" presName="Image" presStyleLbl="f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47DAB43F-7235-4EBC-A0A4-AC772057769A}" type="pres">
      <dgm:prSet presAssocID="{302F6155-4F08-4311-B3FA-8AE09EDEB989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C4FEA-21AE-427D-9060-6F435650021F}" type="pres">
      <dgm:prSet presAssocID="{FDF780F5-BA35-4518-B24B-95A972583F1A}" presName="Image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734C809-7514-4CFC-9A24-7036DBFB5D65}" type="pres">
      <dgm:prSet presAssocID="{FDF780F5-BA35-4518-B24B-95A972583F1A}" presName="Image" presStyleLbl="fgImgPlace1" presStyleIdx="3" presStyleCnt="4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7EC654F8-B17F-4A2B-A72D-2A2C320E847B}" type="pres">
      <dgm:prSet presAssocID="{FDF780F5-BA35-4518-B24B-95A972583F1A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2D286E0-3D88-4AC6-8760-3E733D3DC33F}" srcId="{E833C0F6-6E76-4D6C-87AD-706649A93DC6}" destId="{F1F692D7-D5DD-4697-AB61-16F1CF629798}" srcOrd="0" destOrd="0" parTransId="{6D2BA742-F156-44BB-B2C0-F88DF7C25CD3}" sibTransId="{5D0497C8-89EC-4EE2-AF0D-45280BB757A7}"/>
    <dgm:cxn modelId="{8469CCC1-F17B-45A9-837F-556BC4AC8144}" srcId="{F1F692D7-D5DD-4697-AB61-16F1CF629798}" destId="{FDF780F5-BA35-4518-B24B-95A972583F1A}" srcOrd="3" destOrd="0" parTransId="{2E4026DD-411F-4B4B-AF25-A2067EE645CF}" sibTransId="{5888A15E-146D-4046-9984-72A2426D2BC2}"/>
    <dgm:cxn modelId="{3FE34D67-951B-47BC-BB52-31CCCF83C861}" srcId="{F1F692D7-D5DD-4697-AB61-16F1CF629798}" destId="{B78EB1B3-9AD6-4BE5-8815-34733497D777}" srcOrd="4" destOrd="0" parTransId="{19F85934-76BC-40B7-9ACF-9DB25EB81EA7}" sibTransId="{E298654D-9D99-444D-A659-84124DC4BB34}"/>
    <dgm:cxn modelId="{64F72039-431A-43FA-8AED-C55D6E98FC0F}" srcId="{3A226A79-2F19-46FE-BF24-9C6E0F58174C}" destId="{197311E8-750B-4914-B169-4E2E559FE312}" srcOrd="0" destOrd="0" parTransId="{167E35FB-26E4-4E1A-8C0F-C8825EF4726D}" sibTransId="{940DEB43-CA6D-47F2-8318-470BF473885F}"/>
    <dgm:cxn modelId="{54CE407B-6E5D-4482-8CCF-7E4D7779C506}" type="presOf" srcId="{FDF780F5-BA35-4518-B24B-95A972583F1A}" destId="{7EC654F8-B17F-4A2B-A72D-2A2C320E847B}" srcOrd="0" destOrd="0" presId="urn:microsoft.com/office/officeart/2011/layout/RadialPictureList"/>
    <dgm:cxn modelId="{4F081BC7-3729-4DE2-ACC1-774F64B43A3C}" type="presOf" srcId="{302F6155-4F08-4311-B3FA-8AE09EDEB989}" destId="{47DAB43F-7235-4EBC-A0A4-AC772057769A}" srcOrd="0" destOrd="0" presId="urn:microsoft.com/office/officeart/2011/layout/RadialPictureList"/>
    <dgm:cxn modelId="{FA599A51-D531-428C-8C5E-FB2A55BA3E6B}" type="presOf" srcId="{F1F692D7-D5DD-4697-AB61-16F1CF629798}" destId="{9A846AF8-E41C-4EAC-BC6B-AC6E5A1265B7}" srcOrd="0" destOrd="0" presId="urn:microsoft.com/office/officeart/2011/layout/RadialPictureList"/>
    <dgm:cxn modelId="{1B1282D3-5462-4829-856B-46A1A0D3310A}" srcId="{F1F692D7-D5DD-4697-AB61-16F1CF629798}" destId="{5FA56882-DDBD-45ED-AA2C-B3F2D41E9BFF}" srcOrd="0" destOrd="0" parTransId="{3FD9DB44-E4AC-454C-9C1F-63E0A36BDC80}" sibTransId="{10B89695-56DF-4F23-BED6-302768AAC428}"/>
    <dgm:cxn modelId="{604EFBA7-F988-4C1E-881B-A156A48284B9}" srcId="{F1F692D7-D5DD-4697-AB61-16F1CF629798}" destId="{02F10E26-8750-41D7-A3DA-0647C7CB8AB0}" srcOrd="1" destOrd="0" parTransId="{10A07224-4AE5-49E4-9A58-E257C485324F}" sibTransId="{B1FAA791-5392-4A72-ADE3-661FB3D8224D}"/>
    <dgm:cxn modelId="{4E553850-8B5F-444A-AFE4-EDBEDF6E94BE}" type="presOf" srcId="{E833C0F6-6E76-4D6C-87AD-706649A93DC6}" destId="{01C0F3EA-6B93-4005-A9EF-7B00C5701639}" srcOrd="0" destOrd="0" presId="urn:microsoft.com/office/officeart/2011/layout/RadialPictureList"/>
    <dgm:cxn modelId="{71720666-6FB9-49C1-AF11-32E2EBC7E734}" type="presOf" srcId="{5FA56882-DDBD-45ED-AA2C-B3F2D41E9BFF}" destId="{39EF9A1F-B7DE-4B07-A35C-E205570053F6}" srcOrd="0" destOrd="0" presId="urn:microsoft.com/office/officeart/2011/layout/RadialPictureList"/>
    <dgm:cxn modelId="{154B296C-43DE-412B-8EE3-6169C0C727A9}" srcId="{F1F692D7-D5DD-4697-AB61-16F1CF629798}" destId="{302F6155-4F08-4311-B3FA-8AE09EDEB989}" srcOrd="2" destOrd="0" parTransId="{2E2CF26D-D445-4481-92F1-B15D58BDF69D}" sibTransId="{4CAA0ED5-EF20-48CB-8C2B-9C01F4430190}"/>
    <dgm:cxn modelId="{8B3A0391-CB48-4FDC-B8D6-598C2F293C93}" type="presOf" srcId="{02F10E26-8750-41D7-A3DA-0647C7CB8AB0}" destId="{12A89820-8485-48D9-BA42-D6FC786C40BB}" srcOrd="0" destOrd="0" presId="urn:microsoft.com/office/officeart/2011/layout/RadialPictureList"/>
    <dgm:cxn modelId="{4B8091F5-0412-44E1-B08E-D259B8D196FD}" srcId="{E833C0F6-6E76-4D6C-87AD-706649A93DC6}" destId="{653B0460-CD6C-464F-BE81-88339150B48B}" srcOrd="2" destOrd="0" parTransId="{BEDF3C70-CE27-4228-827C-018CEC957DFC}" sibTransId="{E0765BE9-08F2-4EFC-92B1-E1A785F57BFE}"/>
    <dgm:cxn modelId="{9C420786-3C55-499A-8CF5-1046F48517A5}" srcId="{E833C0F6-6E76-4D6C-87AD-706649A93DC6}" destId="{3A226A79-2F19-46FE-BF24-9C6E0F58174C}" srcOrd="1" destOrd="0" parTransId="{AA2AD07C-C309-482D-B877-DC6A9C435D5D}" sibTransId="{9566204E-E021-4569-AF7A-10A572C802D7}"/>
    <dgm:cxn modelId="{F1C277F2-3143-4D7E-9A24-630A7C4E6FE3}" type="presParOf" srcId="{01C0F3EA-6B93-4005-A9EF-7B00C5701639}" destId="{9A846AF8-E41C-4EAC-BC6B-AC6E5A1265B7}" srcOrd="0" destOrd="0" presId="urn:microsoft.com/office/officeart/2011/layout/RadialPictureList"/>
    <dgm:cxn modelId="{A34A9AB9-EDA7-4170-93C4-05E680540490}" type="presParOf" srcId="{01C0F3EA-6B93-4005-A9EF-7B00C5701639}" destId="{F4C52ABA-87C7-496F-92DC-D219A8B845AB}" srcOrd="1" destOrd="0" presId="urn:microsoft.com/office/officeart/2011/layout/RadialPictureList"/>
    <dgm:cxn modelId="{E6E6BCEF-584B-41D3-84B3-F1C45BF615BA}" type="presParOf" srcId="{01C0F3EA-6B93-4005-A9EF-7B00C5701639}" destId="{6CDC308E-D98B-47AA-A5B6-043DCAB5733B}" srcOrd="2" destOrd="0" presId="urn:microsoft.com/office/officeart/2011/layout/RadialPictureList"/>
    <dgm:cxn modelId="{24AF51BC-2BD3-46F5-ACCD-4896B5A88D82}" type="presParOf" srcId="{01C0F3EA-6B93-4005-A9EF-7B00C5701639}" destId="{39EF9A1F-B7DE-4B07-A35C-E205570053F6}" srcOrd="3" destOrd="0" presId="urn:microsoft.com/office/officeart/2011/layout/RadialPictureList"/>
    <dgm:cxn modelId="{4946C97B-8D64-477B-8AC9-B74A963F7D46}" type="presParOf" srcId="{01C0F3EA-6B93-4005-A9EF-7B00C5701639}" destId="{3A18976B-12E6-4CCD-B5DA-1AFCE502D8E6}" srcOrd="4" destOrd="0" presId="urn:microsoft.com/office/officeart/2011/layout/RadialPictureList"/>
    <dgm:cxn modelId="{052611E5-6148-4719-AD78-4C16A35FDA9A}" type="presParOf" srcId="{3A18976B-12E6-4CCD-B5DA-1AFCE502D8E6}" destId="{FDDCC26C-9B5A-449B-86A9-C8BAC1030F92}" srcOrd="0" destOrd="0" presId="urn:microsoft.com/office/officeart/2011/layout/RadialPictureList"/>
    <dgm:cxn modelId="{5CF35B36-7D7E-49CD-8378-9665C2104DA8}" type="presParOf" srcId="{01C0F3EA-6B93-4005-A9EF-7B00C5701639}" destId="{12A89820-8485-48D9-BA42-D6FC786C40BB}" srcOrd="5" destOrd="0" presId="urn:microsoft.com/office/officeart/2011/layout/RadialPictureList"/>
    <dgm:cxn modelId="{559E78D2-2918-43EB-ACBD-E9BF0045A06D}" type="presParOf" srcId="{01C0F3EA-6B93-4005-A9EF-7B00C5701639}" destId="{A5D71DE5-2D3D-4EFC-8FB9-51F2E1DE7822}" srcOrd="6" destOrd="0" presId="urn:microsoft.com/office/officeart/2011/layout/RadialPictureList"/>
    <dgm:cxn modelId="{FADC8AD8-A747-4C8E-A894-EA1DA9974F55}" type="presParOf" srcId="{A5D71DE5-2D3D-4EFC-8FB9-51F2E1DE7822}" destId="{31B552E1-CBEC-4099-8F60-9C56F5013E6E}" srcOrd="0" destOrd="0" presId="urn:microsoft.com/office/officeart/2011/layout/RadialPictureList"/>
    <dgm:cxn modelId="{6AB19A6A-86C6-4DEF-A3E4-5999351EC704}" type="presParOf" srcId="{01C0F3EA-6B93-4005-A9EF-7B00C5701639}" destId="{47DAB43F-7235-4EBC-A0A4-AC772057769A}" srcOrd="7" destOrd="0" presId="urn:microsoft.com/office/officeart/2011/layout/RadialPictureList"/>
    <dgm:cxn modelId="{D7BAC307-3D65-4825-87D9-75993BD057BC}" type="presParOf" srcId="{01C0F3EA-6B93-4005-A9EF-7B00C5701639}" destId="{15CC4FEA-21AE-427D-9060-6F435650021F}" srcOrd="8" destOrd="0" presId="urn:microsoft.com/office/officeart/2011/layout/RadialPictureList"/>
    <dgm:cxn modelId="{8CFB6172-2E4B-4B5D-A9D5-F9C85F393B07}" type="presParOf" srcId="{15CC4FEA-21AE-427D-9060-6F435650021F}" destId="{3734C809-7514-4CFC-9A24-7036DBFB5D65}" srcOrd="0" destOrd="0" presId="urn:microsoft.com/office/officeart/2011/layout/RadialPictureList"/>
    <dgm:cxn modelId="{12A5B6FD-5F12-4784-8EC9-305E757D867B}" type="presParOf" srcId="{01C0F3EA-6B93-4005-A9EF-7B00C5701639}" destId="{7EC654F8-B17F-4A2B-A72D-2A2C320E847B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33C0F6-6E76-4D6C-87AD-706649A93DC6}" type="doc">
      <dgm:prSet loTypeId="urn:microsoft.com/office/officeart/2011/layout/RadialPictureList" loCatId="picture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GB"/>
        </a:p>
      </dgm:t>
    </dgm:pt>
    <dgm:pt modelId="{02F10E26-8750-41D7-A3DA-0647C7CB8AB0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A07224-4AE5-49E4-9A58-E257C485324F}" type="parTrans" cxnId="{604EFBA7-F988-4C1E-881B-A156A48284B9}">
      <dgm:prSet/>
      <dgm:spPr/>
      <dgm:t>
        <a:bodyPr/>
        <a:lstStyle/>
        <a:p>
          <a:endParaRPr lang="en-GB"/>
        </a:p>
      </dgm:t>
    </dgm:pt>
    <dgm:pt modelId="{B1FAA791-5392-4A72-ADE3-661FB3D8224D}" type="sibTrans" cxnId="{604EFBA7-F988-4C1E-881B-A156A48284B9}">
      <dgm:prSet/>
      <dgm:spPr/>
      <dgm:t>
        <a:bodyPr/>
        <a:lstStyle/>
        <a:p>
          <a:endParaRPr lang="en-GB"/>
        </a:p>
      </dgm:t>
    </dgm:pt>
    <dgm:pt modelId="{197311E8-750B-4914-B169-4E2E559FE312}">
      <dgm:prSet phldrT="[Text]" phldr="1"/>
      <dgm:spPr/>
      <dgm:t>
        <a:bodyPr/>
        <a:lstStyle/>
        <a:p>
          <a:endParaRPr lang="en-GB" dirty="0"/>
        </a:p>
      </dgm:t>
    </dgm:pt>
    <dgm:pt modelId="{167E35FB-26E4-4E1A-8C0F-C8825EF4726D}" type="parTrans" cxnId="{64F72039-431A-43FA-8AED-C55D6E98FC0F}">
      <dgm:prSet/>
      <dgm:spPr/>
      <dgm:t>
        <a:bodyPr/>
        <a:lstStyle/>
        <a:p>
          <a:endParaRPr lang="en-GB"/>
        </a:p>
      </dgm:t>
    </dgm:pt>
    <dgm:pt modelId="{940DEB43-CA6D-47F2-8318-470BF473885F}" type="sibTrans" cxnId="{64F72039-431A-43FA-8AED-C55D6E98FC0F}">
      <dgm:prSet/>
      <dgm:spPr/>
      <dgm:t>
        <a:bodyPr/>
        <a:lstStyle/>
        <a:p>
          <a:endParaRPr lang="en-GB"/>
        </a:p>
      </dgm:t>
    </dgm:pt>
    <dgm:pt modelId="{3A226A79-2F19-46FE-BF24-9C6E0F58174C}">
      <dgm:prSet phldrT="[Text]"/>
      <dgm:spPr/>
      <dgm:t>
        <a:bodyPr/>
        <a:lstStyle/>
        <a:p>
          <a:endParaRPr lang="en-GB" dirty="0"/>
        </a:p>
      </dgm:t>
    </dgm:pt>
    <dgm:pt modelId="{AA2AD07C-C309-482D-B877-DC6A9C435D5D}" type="parTrans" cxnId="{9C420786-3C55-499A-8CF5-1046F48517A5}">
      <dgm:prSet/>
      <dgm:spPr/>
      <dgm:t>
        <a:bodyPr/>
        <a:lstStyle/>
        <a:p>
          <a:endParaRPr lang="en-GB"/>
        </a:p>
      </dgm:t>
    </dgm:pt>
    <dgm:pt modelId="{9566204E-E021-4569-AF7A-10A572C802D7}" type="sibTrans" cxnId="{9C420786-3C55-499A-8CF5-1046F48517A5}">
      <dgm:prSet/>
      <dgm:spPr/>
      <dgm:t>
        <a:bodyPr/>
        <a:lstStyle/>
        <a:p>
          <a:endParaRPr lang="en-GB"/>
        </a:p>
      </dgm:t>
    </dgm:pt>
    <dgm:pt modelId="{FDF780F5-BA35-4518-B24B-95A972583F1A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4026DD-411F-4B4B-AF25-A2067EE645CF}" type="parTrans" cxnId="{8469CCC1-F17B-45A9-837F-556BC4AC8144}">
      <dgm:prSet/>
      <dgm:spPr/>
      <dgm:t>
        <a:bodyPr/>
        <a:lstStyle/>
        <a:p>
          <a:endParaRPr lang="en-GB"/>
        </a:p>
      </dgm:t>
    </dgm:pt>
    <dgm:pt modelId="{5888A15E-146D-4046-9984-72A2426D2BC2}" type="sibTrans" cxnId="{8469CCC1-F17B-45A9-837F-556BC4AC8144}">
      <dgm:prSet/>
      <dgm:spPr/>
      <dgm:t>
        <a:bodyPr/>
        <a:lstStyle/>
        <a:p>
          <a:endParaRPr lang="en-GB"/>
        </a:p>
      </dgm:t>
    </dgm:pt>
    <dgm:pt modelId="{B78EB1B3-9AD6-4BE5-8815-34733497D777}">
      <dgm:prSet phldrT="[Text]"/>
      <dgm:spPr/>
      <dgm:t>
        <a:bodyPr/>
        <a:lstStyle/>
        <a:p>
          <a:endParaRPr lang="en-GB" dirty="0"/>
        </a:p>
      </dgm:t>
    </dgm:pt>
    <dgm:pt modelId="{19F85934-76BC-40B7-9ACF-9DB25EB81EA7}" type="parTrans" cxnId="{3FE34D67-951B-47BC-BB52-31CCCF83C861}">
      <dgm:prSet/>
      <dgm:spPr/>
      <dgm:t>
        <a:bodyPr/>
        <a:lstStyle/>
        <a:p>
          <a:endParaRPr lang="en-GB"/>
        </a:p>
      </dgm:t>
    </dgm:pt>
    <dgm:pt modelId="{E298654D-9D99-444D-A659-84124DC4BB34}" type="sibTrans" cxnId="{3FE34D67-951B-47BC-BB52-31CCCF83C861}">
      <dgm:prSet/>
      <dgm:spPr/>
      <dgm:t>
        <a:bodyPr/>
        <a:lstStyle/>
        <a:p>
          <a:endParaRPr lang="en-GB"/>
        </a:p>
      </dgm:t>
    </dgm:pt>
    <dgm:pt modelId="{F1F692D7-D5DD-4697-AB61-16F1CF629798}">
      <dgm:prSet phldrT="[Text]" phldr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5D0497C8-89EC-4EE2-AF0D-45280BB757A7}" type="sibTrans" cxnId="{12D286E0-3D88-4AC6-8760-3E733D3DC33F}">
      <dgm:prSet/>
      <dgm:spPr/>
      <dgm:t>
        <a:bodyPr/>
        <a:lstStyle/>
        <a:p>
          <a:endParaRPr lang="en-GB"/>
        </a:p>
      </dgm:t>
    </dgm:pt>
    <dgm:pt modelId="{6D2BA742-F156-44BB-B2C0-F88DF7C25CD3}" type="parTrans" cxnId="{12D286E0-3D88-4AC6-8760-3E733D3DC33F}">
      <dgm:prSet/>
      <dgm:spPr/>
      <dgm:t>
        <a:bodyPr/>
        <a:lstStyle/>
        <a:p>
          <a:endParaRPr lang="en-GB"/>
        </a:p>
      </dgm:t>
    </dgm:pt>
    <dgm:pt modelId="{302F6155-4F08-4311-B3FA-8AE09EDEB989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2CF26D-D445-4481-92F1-B15D58BDF69D}" type="parTrans" cxnId="{154B296C-43DE-412B-8EE3-6169C0C727A9}">
      <dgm:prSet/>
      <dgm:spPr/>
      <dgm:t>
        <a:bodyPr/>
        <a:lstStyle/>
        <a:p>
          <a:endParaRPr lang="en-GB"/>
        </a:p>
      </dgm:t>
    </dgm:pt>
    <dgm:pt modelId="{4CAA0ED5-EF20-48CB-8C2B-9C01F4430190}" type="sibTrans" cxnId="{154B296C-43DE-412B-8EE3-6169C0C727A9}">
      <dgm:prSet/>
      <dgm:spPr/>
      <dgm:t>
        <a:bodyPr/>
        <a:lstStyle/>
        <a:p>
          <a:endParaRPr lang="en-GB"/>
        </a:p>
      </dgm:t>
    </dgm:pt>
    <dgm:pt modelId="{653B0460-CD6C-464F-BE81-88339150B48B}">
      <dgm:prSet phldrT="[Text]" phldr="1"/>
      <dgm:spPr/>
      <dgm:t>
        <a:bodyPr/>
        <a:lstStyle/>
        <a:p>
          <a:endParaRPr lang="en-GB" dirty="0"/>
        </a:p>
      </dgm:t>
    </dgm:pt>
    <dgm:pt modelId="{BEDF3C70-CE27-4228-827C-018CEC957DFC}" type="parTrans" cxnId="{4B8091F5-0412-44E1-B08E-D259B8D196FD}">
      <dgm:prSet/>
      <dgm:spPr/>
      <dgm:t>
        <a:bodyPr/>
        <a:lstStyle/>
        <a:p>
          <a:endParaRPr lang="en-GB"/>
        </a:p>
      </dgm:t>
    </dgm:pt>
    <dgm:pt modelId="{E0765BE9-08F2-4EFC-92B1-E1A785F57BFE}" type="sibTrans" cxnId="{4B8091F5-0412-44E1-B08E-D259B8D196FD}">
      <dgm:prSet/>
      <dgm:spPr/>
      <dgm:t>
        <a:bodyPr/>
        <a:lstStyle/>
        <a:p>
          <a:endParaRPr lang="en-GB"/>
        </a:p>
      </dgm:t>
    </dgm:pt>
    <dgm:pt modelId="{5FA56882-DDBD-45ED-AA2C-B3F2D41E9BFF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B89695-56DF-4F23-BED6-302768AAC428}" type="sibTrans" cxnId="{1B1282D3-5462-4829-856B-46A1A0D3310A}">
      <dgm:prSet/>
      <dgm:spPr/>
      <dgm:t>
        <a:bodyPr/>
        <a:lstStyle/>
        <a:p>
          <a:endParaRPr lang="en-GB"/>
        </a:p>
      </dgm:t>
    </dgm:pt>
    <dgm:pt modelId="{3FD9DB44-E4AC-454C-9C1F-63E0A36BDC80}" type="parTrans" cxnId="{1B1282D3-5462-4829-856B-46A1A0D3310A}">
      <dgm:prSet/>
      <dgm:spPr/>
      <dgm:t>
        <a:bodyPr/>
        <a:lstStyle/>
        <a:p>
          <a:endParaRPr lang="en-GB"/>
        </a:p>
      </dgm:t>
    </dgm:pt>
    <dgm:pt modelId="{01C0F3EA-6B93-4005-A9EF-7B00C5701639}" type="pres">
      <dgm:prSet presAssocID="{E833C0F6-6E76-4D6C-87AD-706649A93DC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9A846AF8-E41C-4EAC-BC6B-AC6E5A1265B7}" type="pres">
      <dgm:prSet presAssocID="{F1F692D7-D5DD-4697-AB61-16F1CF629798}" presName="Parent" presStyleLbl="node1" presStyleIdx="0" presStyleCnt="2" custLinFactNeighborX="-34365" custLinFactNeighborY="8345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F4C52ABA-87C7-496F-92DC-D219A8B845AB}" type="pres">
      <dgm:prSet presAssocID="{5FA56882-DDBD-45ED-AA2C-B3F2D41E9BFF}" presName="Accent" presStyleLbl="node1" presStyleIdx="1" presStyleCnt="2"/>
      <dgm:spPr>
        <a:solidFill>
          <a:srgbClr val="F2A11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6CDC308E-D98B-47AA-A5B6-043DCAB5733B}" type="pres">
      <dgm:prSet presAssocID="{5FA56882-DDBD-45ED-AA2C-B3F2D41E9BFF}" presName="Image1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39EF9A1F-B7DE-4B07-A35C-E205570053F6}" type="pres">
      <dgm:prSet presAssocID="{5FA56882-DDBD-45ED-AA2C-B3F2D41E9BFF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18976B-12E6-4CCD-B5DA-1AFCE502D8E6}" type="pres">
      <dgm:prSet presAssocID="{02F10E26-8750-41D7-A3DA-0647C7CB8AB0}" presName="Image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FDDCC26C-9B5A-449B-86A9-C8BAC1030F92}" type="pres">
      <dgm:prSet presAssocID="{02F10E26-8750-41D7-A3DA-0647C7CB8AB0}" presName="Image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12A89820-8485-48D9-BA42-D6FC786C40BB}" type="pres">
      <dgm:prSet presAssocID="{02F10E26-8750-41D7-A3DA-0647C7CB8AB0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D71DE5-2D3D-4EFC-8FB9-51F2E1DE7822}" type="pres">
      <dgm:prSet presAssocID="{302F6155-4F08-4311-B3FA-8AE09EDEB989}" presName="Image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1B552E1-CBEC-4099-8F60-9C56F5013E6E}" type="pres">
      <dgm:prSet presAssocID="{302F6155-4F08-4311-B3FA-8AE09EDEB989}" presName="Image" presStyleLbl="f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47DAB43F-7235-4EBC-A0A4-AC772057769A}" type="pres">
      <dgm:prSet presAssocID="{302F6155-4F08-4311-B3FA-8AE09EDEB989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C4FEA-21AE-427D-9060-6F435650021F}" type="pres">
      <dgm:prSet presAssocID="{FDF780F5-BA35-4518-B24B-95A972583F1A}" presName="Image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734C809-7514-4CFC-9A24-7036DBFB5D65}" type="pres">
      <dgm:prSet presAssocID="{FDF780F5-BA35-4518-B24B-95A972583F1A}" presName="Image" presStyleLbl="fgImgPlace1" presStyleIdx="3" presStyleCnt="4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7EC654F8-B17F-4A2B-A72D-2A2C320E847B}" type="pres">
      <dgm:prSet presAssocID="{FDF780F5-BA35-4518-B24B-95A972583F1A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BBE61A4-4427-4DBE-8445-0C5959A3EFC7}" type="presOf" srcId="{FDF780F5-BA35-4518-B24B-95A972583F1A}" destId="{7EC654F8-B17F-4A2B-A72D-2A2C320E847B}" srcOrd="0" destOrd="0" presId="urn:microsoft.com/office/officeart/2011/layout/RadialPictureList"/>
    <dgm:cxn modelId="{0A471D4B-FCC5-4B53-9E21-AA6A8AEE077A}" type="presOf" srcId="{02F10E26-8750-41D7-A3DA-0647C7CB8AB0}" destId="{12A89820-8485-48D9-BA42-D6FC786C40BB}" srcOrd="0" destOrd="0" presId="urn:microsoft.com/office/officeart/2011/layout/RadialPictureList"/>
    <dgm:cxn modelId="{12D286E0-3D88-4AC6-8760-3E733D3DC33F}" srcId="{E833C0F6-6E76-4D6C-87AD-706649A93DC6}" destId="{F1F692D7-D5DD-4697-AB61-16F1CF629798}" srcOrd="0" destOrd="0" parTransId="{6D2BA742-F156-44BB-B2C0-F88DF7C25CD3}" sibTransId="{5D0497C8-89EC-4EE2-AF0D-45280BB757A7}"/>
    <dgm:cxn modelId="{8469CCC1-F17B-45A9-837F-556BC4AC8144}" srcId="{F1F692D7-D5DD-4697-AB61-16F1CF629798}" destId="{FDF780F5-BA35-4518-B24B-95A972583F1A}" srcOrd="3" destOrd="0" parTransId="{2E4026DD-411F-4B4B-AF25-A2067EE645CF}" sibTransId="{5888A15E-146D-4046-9984-72A2426D2BC2}"/>
    <dgm:cxn modelId="{3FE34D67-951B-47BC-BB52-31CCCF83C861}" srcId="{F1F692D7-D5DD-4697-AB61-16F1CF629798}" destId="{B78EB1B3-9AD6-4BE5-8815-34733497D777}" srcOrd="4" destOrd="0" parTransId="{19F85934-76BC-40B7-9ACF-9DB25EB81EA7}" sibTransId="{E298654D-9D99-444D-A659-84124DC4BB34}"/>
    <dgm:cxn modelId="{64F72039-431A-43FA-8AED-C55D6E98FC0F}" srcId="{3A226A79-2F19-46FE-BF24-9C6E0F58174C}" destId="{197311E8-750B-4914-B169-4E2E559FE312}" srcOrd="0" destOrd="0" parTransId="{167E35FB-26E4-4E1A-8C0F-C8825EF4726D}" sibTransId="{940DEB43-CA6D-47F2-8318-470BF473885F}"/>
    <dgm:cxn modelId="{DD6F7DFC-3078-47D4-A5D1-230FD45D1081}" type="presOf" srcId="{5FA56882-DDBD-45ED-AA2C-B3F2D41E9BFF}" destId="{39EF9A1F-B7DE-4B07-A35C-E205570053F6}" srcOrd="0" destOrd="0" presId="urn:microsoft.com/office/officeart/2011/layout/RadialPictureList"/>
    <dgm:cxn modelId="{1B1282D3-5462-4829-856B-46A1A0D3310A}" srcId="{F1F692D7-D5DD-4697-AB61-16F1CF629798}" destId="{5FA56882-DDBD-45ED-AA2C-B3F2D41E9BFF}" srcOrd="0" destOrd="0" parTransId="{3FD9DB44-E4AC-454C-9C1F-63E0A36BDC80}" sibTransId="{10B89695-56DF-4F23-BED6-302768AAC428}"/>
    <dgm:cxn modelId="{AAFD17A2-FF63-4012-9B97-1874D2F5BC67}" type="presOf" srcId="{E833C0F6-6E76-4D6C-87AD-706649A93DC6}" destId="{01C0F3EA-6B93-4005-A9EF-7B00C5701639}" srcOrd="0" destOrd="0" presId="urn:microsoft.com/office/officeart/2011/layout/RadialPictureList"/>
    <dgm:cxn modelId="{604EFBA7-F988-4C1E-881B-A156A48284B9}" srcId="{F1F692D7-D5DD-4697-AB61-16F1CF629798}" destId="{02F10E26-8750-41D7-A3DA-0647C7CB8AB0}" srcOrd="1" destOrd="0" parTransId="{10A07224-4AE5-49E4-9A58-E257C485324F}" sibTransId="{B1FAA791-5392-4A72-ADE3-661FB3D8224D}"/>
    <dgm:cxn modelId="{154B296C-43DE-412B-8EE3-6169C0C727A9}" srcId="{F1F692D7-D5DD-4697-AB61-16F1CF629798}" destId="{302F6155-4F08-4311-B3FA-8AE09EDEB989}" srcOrd="2" destOrd="0" parTransId="{2E2CF26D-D445-4481-92F1-B15D58BDF69D}" sibTransId="{4CAA0ED5-EF20-48CB-8C2B-9C01F4430190}"/>
    <dgm:cxn modelId="{D84E9DAD-7209-4C2E-AE0E-51CE183D89BC}" type="presOf" srcId="{F1F692D7-D5DD-4697-AB61-16F1CF629798}" destId="{9A846AF8-E41C-4EAC-BC6B-AC6E5A1265B7}" srcOrd="0" destOrd="0" presId="urn:microsoft.com/office/officeart/2011/layout/RadialPictureList"/>
    <dgm:cxn modelId="{5FCC55EB-140D-4D6E-AC54-BD17C543B3AB}" type="presOf" srcId="{302F6155-4F08-4311-B3FA-8AE09EDEB989}" destId="{47DAB43F-7235-4EBC-A0A4-AC772057769A}" srcOrd="0" destOrd="0" presId="urn:microsoft.com/office/officeart/2011/layout/RadialPictureList"/>
    <dgm:cxn modelId="{4B8091F5-0412-44E1-B08E-D259B8D196FD}" srcId="{E833C0F6-6E76-4D6C-87AD-706649A93DC6}" destId="{653B0460-CD6C-464F-BE81-88339150B48B}" srcOrd="2" destOrd="0" parTransId="{BEDF3C70-CE27-4228-827C-018CEC957DFC}" sibTransId="{E0765BE9-08F2-4EFC-92B1-E1A785F57BFE}"/>
    <dgm:cxn modelId="{9C420786-3C55-499A-8CF5-1046F48517A5}" srcId="{E833C0F6-6E76-4D6C-87AD-706649A93DC6}" destId="{3A226A79-2F19-46FE-BF24-9C6E0F58174C}" srcOrd="1" destOrd="0" parTransId="{AA2AD07C-C309-482D-B877-DC6A9C435D5D}" sibTransId="{9566204E-E021-4569-AF7A-10A572C802D7}"/>
    <dgm:cxn modelId="{6C59F3E3-0838-4D55-A518-9CA34F04E0AE}" type="presParOf" srcId="{01C0F3EA-6B93-4005-A9EF-7B00C5701639}" destId="{9A846AF8-E41C-4EAC-BC6B-AC6E5A1265B7}" srcOrd="0" destOrd="0" presId="urn:microsoft.com/office/officeart/2011/layout/RadialPictureList"/>
    <dgm:cxn modelId="{E88CB235-E0FF-44CF-9BCF-347375BF6D51}" type="presParOf" srcId="{01C0F3EA-6B93-4005-A9EF-7B00C5701639}" destId="{F4C52ABA-87C7-496F-92DC-D219A8B845AB}" srcOrd="1" destOrd="0" presId="urn:microsoft.com/office/officeart/2011/layout/RadialPictureList"/>
    <dgm:cxn modelId="{541D0E79-57A1-42D4-9005-77107A32721A}" type="presParOf" srcId="{01C0F3EA-6B93-4005-A9EF-7B00C5701639}" destId="{6CDC308E-D98B-47AA-A5B6-043DCAB5733B}" srcOrd="2" destOrd="0" presId="urn:microsoft.com/office/officeart/2011/layout/RadialPictureList"/>
    <dgm:cxn modelId="{7130D6B1-2FF3-4CFE-A9F0-6337B5429EB4}" type="presParOf" srcId="{01C0F3EA-6B93-4005-A9EF-7B00C5701639}" destId="{39EF9A1F-B7DE-4B07-A35C-E205570053F6}" srcOrd="3" destOrd="0" presId="urn:microsoft.com/office/officeart/2011/layout/RadialPictureList"/>
    <dgm:cxn modelId="{FD514D16-7C73-43D8-9C6D-89C2CF66EB0A}" type="presParOf" srcId="{01C0F3EA-6B93-4005-A9EF-7B00C5701639}" destId="{3A18976B-12E6-4CCD-B5DA-1AFCE502D8E6}" srcOrd="4" destOrd="0" presId="urn:microsoft.com/office/officeart/2011/layout/RadialPictureList"/>
    <dgm:cxn modelId="{8659AF1A-3791-4EE5-9BFB-8C0EED4C4BEB}" type="presParOf" srcId="{3A18976B-12E6-4CCD-B5DA-1AFCE502D8E6}" destId="{FDDCC26C-9B5A-449B-86A9-C8BAC1030F92}" srcOrd="0" destOrd="0" presId="urn:microsoft.com/office/officeart/2011/layout/RadialPictureList"/>
    <dgm:cxn modelId="{9928AF51-F4DD-4A7F-88C0-4DA4287D7C20}" type="presParOf" srcId="{01C0F3EA-6B93-4005-A9EF-7B00C5701639}" destId="{12A89820-8485-48D9-BA42-D6FC786C40BB}" srcOrd="5" destOrd="0" presId="urn:microsoft.com/office/officeart/2011/layout/RadialPictureList"/>
    <dgm:cxn modelId="{55441512-0DA4-45BC-866C-ED1FF0D7F1CA}" type="presParOf" srcId="{01C0F3EA-6B93-4005-A9EF-7B00C5701639}" destId="{A5D71DE5-2D3D-4EFC-8FB9-51F2E1DE7822}" srcOrd="6" destOrd="0" presId="urn:microsoft.com/office/officeart/2011/layout/RadialPictureList"/>
    <dgm:cxn modelId="{9462723F-E6BE-4820-A30F-E550DB0EBBF7}" type="presParOf" srcId="{A5D71DE5-2D3D-4EFC-8FB9-51F2E1DE7822}" destId="{31B552E1-CBEC-4099-8F60-9C56F5013E6E}" srcOrd="0" destOrd="0" presId="urn:microsoft.com/office/officeart/2011/layout/RadialPictureList"/>
    <dgm:cxn modelId="{B338CB2D-0729-4A68-A232-A744033F576A}" type="presParOf" srcId="{01C0F3EA-6B93-4005-A9EF-7B00C5701639}" destId="{47DAB43F-7235-4EBC-A0A4-AC772057769A}" srcOrd="7" destOrd="0" presId="urn:microsoft.com/office/officeart/2011/layout/RadialPictureList"/>
    <dgm:cxn modelId="{F88383E9-3F3A-49D3-A338-6B22B5908090}" type="presParOf" srcId="{01C0F3EA-6B93-4005-A9EF-7B00C5701639}" destId="{15CC4FEA-21AE-427D-9060-6F435650021F}" srcOrd="8" destOrd="0" presId="urn:microsoft.com/office/officeart/2011/layout/RadialPictureList"/>
    <dgm:cxn modelId="{DF5D4DA4-4D05-42CC-B202-5A91548715A5}" type="presParOf" srcId="{15CC4FEA-21AE-427D-9060-6F435650021F}" destId="{3734C809-7514-4CFC-9A24-7036DBFB5D65}" srcOrd="0" destOrd="0" presId="urn:microsoft.com/office/officeart/2011/layout/RadialPictureList"/>
    <dgm:cxn modelId="{6ABBE920-F6B1-43F4-910F-84A7D03F1A56}" type="presParOf" srcId="{01C0F3EA-6B93-4005-A9EF-7B00C5701639}" destId="{7EC654F8-B17F-4A2B-A72D-2A2C320E847B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33C0F6-6E76-4D6C-87AD-706649A93DC6}" type="doc">
      <dgm:prSet loTypeId="urn:microsoft.com/office/officeart/2011/layout/RadialPictureList" loCatId="picture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GB"/>
        </a:p>
      </dgm:t>
    </dgm:pt>
    <dgm:pt modelId="{02F10E26-8750-41D7-A3DA-0647C7CB8AB0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A07224-4AE5-49E4-9A58-E257C485324F}" type="parTrans" cxnId="{604EFBA7-F988-4C1E-881B-A156A48284B9}">
      <dgm:prSet/>
      <dgm:spPr/>
      <dgm:t>
        <a:bodyPr/>
        <a:lstStyle/>
        <a:p>
          <a:endParaRPr lang="en-GB"/>
        </a:p>
      </dgm:t>
    </dgm:pt>
    <dgm:pt modelId="{B1FAA791-5392-4A72-ADE3-661FB3D8224D}" type="sibTrans" cxnId="{604EFBA7-F988-4C1E-881B-A156A48284B9}">
      <dgm:prSet/>
      <dgm:spPr/>
      <dgm:t>
        <a:bodyPr/>
        <a:lstStyle/>
        <a:p>
          <a:endParaRPr lang="en-GB"/>
        </a:p>
      </dgm:t>
    </dgm:pt>
    <dgm:pt modelId="{197311E8-750B-4914-B169-4E2E559FE312}">
      <dgm:prSet phldrT="[Text]" phldr="1"/>
      <dgm:spPr/>
      <dgm:t>
        <a:bodyPr/>
        <a:lstStyle/>
        <a:p>
          <a:endParaRPr lang="en-GB" dirty="0"/>
        </a:p>
      </dgm:t>
    </dgm:pt>
    <dgm:pt modelId="{167E35FB-26E4-4E1A-8C0F-C8825EF4726D}" type="parTrans" cxnId="{64F72039-431A-43FA-8AED-C55D6E98FC0F}">
      <dgm:prSet/>
      <dgm:spPr/>
      <dgm:t>
        <a:bodyPr/>
        <a:lstStyle/>
        <a:p>
          <a:endParaRPr lang="en-GB"/>
        </a:p>
      </dgm:t>
    </dgm:pt>
    <dgm:pt modelId="{940DEB43-CA6D-47F2-8318-470BF473885F}" type="sibTrans" cxnId="{64F72039-431A-43FA-8AED-C55D6E98FC0F}">
      <dgm:prSet/>
      <dgm:spPr/>
      <dgm:t>
        <a:bodyPr/>
        <a:lstStyle/>
        <a:p>
          <a:endParaRPr lang="en-GB"/>
        </a:p>
      </dgm:t>
    </dgm:pt>
    <dgm:pt modelId="{3A226A79-2F19-46FE-BF24-9C6E0F58174C}">
      <dgm:prSet phldrT="[Text]"/>
      <dgm:spPr/>
      <dgm:t>
        <a:bodyPr/>
        <a:lstStyle/>
        <a:p>
          <a:endParaRPr lang="en-GB" dirty="0"/>
        </a:p>
      </dgm:t>
    </dgm:pt>
    <dgm:pt modelId="{AA2AD07C-C309-482D-B877-DC6A9C435D5D}" type="parTrans" cxnId="{9C420786-3C55-499A-8CF5-1046F48517A5}">
      <dgm:prSet/>
      <dgm:spPr/>
      <dgm:t>
        <a:bodyPr/>
        <a:lstStyle/>
        <a:p>
          <a:endParaRPr lang="en-GB"/>
        </a:p>
      </dgm:t>
    </dgm:pt>
    <dgm:pt modelId="{9566204E-E021-4569-AF7A-10A572C802D7}" type="sibTrans" cxnId="{9C420786-3C55-499A-8CF5-1046F48517A5}">
      <dgm:prSet/>
      <dgm:spPr/>
      <dgm:t>
        <a:bodyPr/>
        <a:lstStyle/>
        <a:p>
          <a:endParaRPr lang="en-GB"/>
        </a:p>
      </dgm:t>
    </dgm:pt>
    <dgm:pt modelId="{FDF780F5-BA35-4518-B24B-95A972583F1A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4026DD-411F-4B4B-AF25-A2067EE645CF}" type="parTrans" cxnId="{8469CCC1-F17B-45A9-837F-556BC4AC8144}">
      <dgm:prSet/>
      <dgm:spPr/>
      <dgm:t>
        <a:bodyPr/>
        <a:lstStyle/>
        <a:p>
          <a:endParaRPr lang="en-GB"/>
        </a:p>
      </dgm:t>
    </dgm:pt>
    <dgm:pt modelId="{5888A15E-146D-4046-9984-72A2426D2BC2}" type="sibTrans" cxnId="{8469CCC1-F17B-45A9-837F-556BC4AC8144}">
      <dgm:prSet/>
      <dgm:spPr/>
      <dgm:t>
        <a:bodyPr/>
        <a:lstStyle/>
        <a:p>
          <a:endParaRPr lang="en-GB"/>
        </a:p>
      </dgm:t>
    </dgm:pt>
    <dgm:pt modelId="{B78EB1B3-9AD6-4BE5-8815-34733497D777}">
      <dgm:prSet phldrT="[Text]"/>
      <dgm:spPr/>
      <dgm:t>
        <a:bodyPr/>
        <a:lstStyle/>
        <a:p>
          <a:endParaRPr lang="en-GB" dirty="0"/>
        </a:p>
      </dgm:t>
    </dgm:pt>
    <dgm:pt modelId="{19F85934-76BC-40B7-9ACF-9DB25EB81EA7}" type="parTrans" cxnId="{3FE34D67-951B-47BC-BB52-31CCCF83C861}">
      <dgm:prSet/>
      <dgm:spPr/>
      <dgm:t>
        <a:bodyPr/>
        <a:lstStyle/>
        <a:p>
          <a:endParaRPr lang="en-GB"/>
        </a:p>
      </dgm:t>
    </dgm:pt>
    <dgm:pt modelId="{E298654D-9D99-444D-A659-84124DC4BB34}" type="sibTrans" cxnId="{3FE34D67-951B-47BC-BB52-31CCCF83C861}">
      <dgm:prSet/>
      <dgm:spPr/>
      <dgm:t>
        <a:bodyPr/>
        <a:lstStyle/>
        <a:p>
          <a:endParaRPr lang="en-GB"/>
        </a:p>
      </dgm:t>
    </dgm:pt>
    <dgm:pt modelId="{F1F692D7-D5DD-4697-AB61-16F1CF629798}">
      <dgm:prSet phldrT="[Text]" phldr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5D0497C8-89EC-4EE2-AF0D-45280BB757A7}" type="sibTrans" cxnId="{12D286E0-3D88-4AC6-8760-3E733D3DC33F}">
      <dgm:prSet/>
      <dgm:spPr/>
      <dgm:t>
        <a:bodyPr/>
        <a:lstStyle/>
        <a:p>
          <a:endParaRPr lang="en-GB"/>
        </a:p>
      </dgm:t>
    </dgm:pt>
    <dgm:pt modelId="{6D2BA742-F156-44BB-B2C0-F88DF7C25CD3}" type="parTrans" cxnId="{12D286E0-3D88-4AC6-8760-3E733D3DC33F}">
      <dgm:prSet/>
      <dgm:spPr/>
      <dgm:t>
        <a:bodyPr/>
        <a:lstStyle/>
        <a:p>
          <a:endParaRPr lang="en-GB"/>
        </a:p>
      </dgm:t>
    </dgm:pt>
    <dgm:pt modelId="{302F6155-4F08-4311-B3FA-8AE09EDEB989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2E2CF26D-D445-4481-92F1-B15D58BDF69D}" type="parTrans" cxnId="{154B296C-43DE-412B-8EE3-6169C0C727A9}">
      <dgm:prSet/>
      <dgm:spPr/>
      <dgm:t>
        <a:bodyPr/>
        <a:lstStyle/>
        <a:p>
          <a:endParaRPr lang="en-GB"/>
        </a:p>
      </dgm:t>
    </dgm:pt>
    <dgm:pt modelId="{4CAA0ED5-EF20-48CB-8C2B-9C01F4430190}" type="sibTrans" cxnId="{154B296C-43DE-412B-8EE3-6169C0C727A9}">
      <dgm:prSet/>
      <dgm:spPr/>
      <dgm:t>
        <a:bodyPr/>
        <a:lstStyle/>
        <a:p>
          <a:endParaRPr lang="en-GB"/>
        </a:p>
      </dgm:t>
    </dgm:pt>
    <dgm:pt modelId="{653B0460-CD6C-464F-BE81-88339150B48B}">
      <dgm:prSet phldrT="[Text]" phldr="1"/>
      <dgm:spPr/>
      <dgm:t>
        <a:bodyPr/>
        <a:lstStyle/>
        <a:p>
          <a:endParaRPr lang="en-GB" dirty="0"/>
        </a:p>
      </dgm:t>
    </dgm:pt>
    <dgm:pt modelId="{BEDF3C70-CE27-4228-827C-018CEC957DFC}" type="parTrans" cxnId="{4B8091F5-0412-44E1-B08E-D259B8D196FD}">
      <dgm:prSet/>
      <dgm:spPr/>
      <dgm:t>
        <a:bodyPr/>
        <a:lstStyle/>
        <a:p>
          <a:endParaRPr lang="en-GB"/>
        </a:p>
      </dgm:t>
    </dgm:pt>
    <dgm:pt modelId="{E0765BE9-08F2-4EFC-92B1-E1A785F57BFE}" type="sibTrans" cxnId="{4B8091F5-0412-44E1-B08E-D259B8D196FD}">
      <dgm:prSet/>
      <dgm:spPr/>
      <dgm:t>
        <a:bodyPr/>
        <a:lstStyle/>
        <a:p>
          <a:endParaRPr lang="en-GB"/>
        </a:p>
      </dgm:t>
    </dgm:pt>
    <dgm:pt modelId="{5FA56882-DDBD-45ED-AA2C-B3F2D41E9BFF}">
      <dgm:prSet phldrT="[Text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dirty="0"/>
        </a:p>
      </dgm:t>
    </dgm:pt>
    <dgm:pt modelId="{10B89695-56DF-4F23-BED6-302768AAC428}" type="sibTrans" cxnId="{1B1282D3-5462-4829-856B-46A1A0D3310A}">
      <dgm:prSet/>
      <dgm:spPr/>
      <dgm:t>
        <a:bodyPr/>
        <a:lstStyle/>
        <a:p>
          <a:endParaRPr lang="en-GB"/>
        </a:p>
      </dgm:t>
    </dgm:pt>
    <dgm:pt modelId="{3FD9DB44-E4AC-454C-9C1F-63E0A36BDC80}" type="parTrans" cxnId="{1B1282D3-5462-4829-856B-46A1A0D3310A}">
      <dgm:prSet/>
      <dgm:spPr/>
      <dgm:t>
        <a:bodyPr/>
        <a:lstStyle/>
        <a:p>
          <a:endParaRPr lang="en-GB"/>
        </a:p>
      </dgm:t>
    </dgm:pt>
    <dgm:pt modelId="{01C0F3EA-6B93-4005-A9EF-7B00C5701639}" type="pres">
      <dgm:prSet presAssocID="{E833C0F6-6E76-4D6C-87AD-706649A93DC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9A846AF8-E41C-4EAC-BC6B-AC6E5A1265B7}" type="pres">
      <dgm:prSet presAssocID="{F1F692D7-D5DD-4697-AB61-16F1CF629798}" presName="Parent" presStyleLbl="node1" presStyleIdx="0" presStyleCnt="2" custLinFactNeighborX="-34365" custLinFactNeighborY="8345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F4C52ABA-87C7-496F-92DC-D219A8B845AB}" type="pres">
      <dgm:prSet presAssocID="{5FA56882-DDBD-45ED-AA2C-B3F2D41E9BFF}" presName="Accent" presStyleLbl="node1" presStyleIdx="1" presStyleCnt="2"/>
      <dgm:spPr>
        <a:solidFill>
          <a:srgbClr val="F2A11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6CDC308E-D98B-47AA-A5B6-043DCAB5733B}" type="pres">
      <dgm:prSet presAssocID="{5FA56882-DDBD-45ED-AA2C-B3F2D41E9BFF}" presName="Image1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39EF9A1F-B7DE-4B07-A35C-E205570053F6}" type="pres">
      <dgm:prSet presAssocID="{5FA56882-DDBD-45ED-AA2C-B3F2D41E9BFF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18976B-12E6-4CCD-B5DA-1AFCE502D8E6}" type="pres">
      <dgm:prSet presAssocID="{02F10E26-8750-41D7-A3DA-0647C7CB8AB0}" presName="Image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FDDCC26C-9B5A-449B-86A9-C8BAC1030F92}" type="pres">
      <dgm:prSet presAssocID="{02F10E26-8750-41D7-A3DA-0647C7CB8AB0}" presName="Image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12A89820-8485-48D9-BA42-D6FC786C40BB}" type="pres">
      <dgm:prSet presAssocID="{02F10E26-8750-41D7-A3DA-0647C7CB8AB0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D71DE5-2D3D-4EFC-8FB9-51F2E1DE7822}" type="pres">
      <dgm:prSet presAssocID="{302F6155-4F08-4311-B3FA-8AE09EDEB989}" presName="Image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1B552E1-CBEC-4099-8F60-9C56F5013E6E}" type="pres">
      <dgm:prSet presAssocID="{302F6155-4F08-4311-B3FA-8AE09EDEB989}" presName="Image" presStyleLbl="f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47DAB43F-7235-4EBC-A0A4-AC772057769A}" type="pres">
      <dgm:prSet presAssocID="{302F6155-4F08-4311-B3FA-8AE09EDEB989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C4FEA-21AE-427D-9060-6F435650021F}" type="pres">
      <dgm:prSet presAssocID="{FDF780F5-BA35-4518-B24B-95A972583F1A}" presName="Image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3734C809-7514-4CFC-9A24-7036DBFB5D65}" type="pres">
      <dgm:prSet presAssocID="{FDF780F5-BA35-4518-B24B-95A972583F1A}" presName="Image" presStyleLbl="fgImgPlace1" presStyleIdx="3" presStyleCnt="4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GB"/>
        </a:p>
      </dgm:t>
    </dgm:pt>
    <dgm:pt modelId="{7EC654F8-B17F-4A2B-A72D-2A2C320E847B}" type="pres">
      <dgm:prSet presAssocID="{FDF780F5-BA35-4518-B24B-95A972583F1A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1A1E9AF-2969-4BC3-9168-4F96FF632C80}" type="presOf" srcId="{5FA56882-DDBD-45ED-AA2C-B3F2D41E9BFF}" destId="{39EF9A1F-B7DE-4B07-A35C-E205570053F6}" srcOrd="0" destOrd="0" presId="urn:microsoft.com/office/officeart/2011/layout/RadialPictureList"/>
    <dgm:cxn modelId="{DD385682-8B3D-433E-B672-8CC76364B94E}" type="presOf" srcId="{E833C0F6-6E76-4D6C-87AD-706649A93DC6}" destId="{01C0F3EA-6B93-4005-A9EF-7B00C5701639}" srcOrd="0" destOrd="0" presId="urn:microsoft.com/office/officeart/2011/layout/RadialPictureList"/>
    <dgm:cxn modelId="{740448F5-88D7-436B-B64D-1820ADE72952}" type="presOf" srcId="{302F6155-4F08-4311-B3FA-8AE09EDEB989}" destId="{47DAB43F-7235-4EBC-A0A4-AC772057769A}" srcOrd="0" destOrd="0" presId="urn:microsoft.com/office/officeart/2011/layout/RadialPictureList"/>
    <dgm:cxn modelId="{12D286E0-3D88-4AC6-8760-3E733D3DC33F}" srcId="{E833C0F6-6E76-4D6C-87AD-706649A93DC6}" destId="{F1F692D7-D5DD-4697-AB61-16F1CF629798}" srcOrd="0" destOrd="0" parTransId="{6D2BA742-F156-44BB-B2C0-F88DF7C25CD3}" sibTransId="{5D0497C8-89EC-4EE2-AF0D-45280BB757A7}"/>
    <dgm:cxn modelId="{8469CCC1-F17B-45A9-837F-556BC4AC8144}" srcId="{F1F692D7-D5DD-4697-AB61-16F1CF629798}" destId="{FDF780F5-BA35-4518-B24B-95A972583F1A}" srcOrd="3" destOrd="0" parTransId="{2E4026DD-411F-4B4B-AF25-A2067EE645CF}" sibTransId="{5888A15E-146D-4046-9984-72A2426D2BC2}"/>
    <dgm:cxn modelId="{3FE34D67-951B-47BC-BB52-31CCCF83C861}" srcId="{F1F692D7-D5DD-4697-AB61-16F1CF629798}" destId="{B78EB1B3-9AD6-4BE5-8815-34733497D777}" srcOrd="4" destOrd="0" parTransId="{19F85934-76BC-40B7-9ACF-9DB25EB81EA7}" sibTransId="{E298654D-9D99-444D-A659-84124DC4BB34}"/>
    <dgm:cxn modelId="{64F72039-431A-43FA-8AED-C55D6E98FC0F}" srcId="{3A226A79-2F19-46FE-BF24-9C6E0F58174C}" destId="{197311E8-750B-4914-B169-4E2E559FE312}" srcOrd="0" destOrd="0" parTransId="{167E35FB-26E4-4E1A-8C0F-C8825EF4726D}" sibTransId="{940DEB43-CA6D-47F2-8318-470BF473885F}"/>
    <dgm:cxn modelId="{753501E1-FCEA-4FB5-A3DB-4571DF0FD6B4}" type="presOf" srcId="{FDF780F5-BA35-4518-B24B-95A972583F1A}" destId="{7EC654F8-B17F-4A2B-A72D-2A2C320E847B}" srcOrd="0" destOrd="0" presId="urn:microsoft.com/office/officeart/2011/layout/RadialPictureList"/>
    <dgm:cxn modelId="{5B21B61F-3A7D-471E-8F0A-FAF3BC2D05DA}" type="presOf" srcId="{02F10E26-8750-41D7-A3DA-0647C7CB8AB0}" destId="{12A89820-8485-48D9-BA42-D6FC786C40BB}" srcOrd="0" destOrd="0" presId="urn:microsoft.com/office/officeart/2011/layout/RadialPictureList"/>
    <dgm:cxn modelId="{1B1282D3-5462-4829-856B-46A1A0D3310A}" srcId="{F1F692D7-D5DD-4697-AB61-16F1CF629798}" destId="{5FA56882-DDBD-45ED-AA2C-B3F2D41E9BFF}" srcOrd="0" destOrd="0" parTransId="{3FD9DB44-E4AC-454C-9C1F-63E0A36BDC80}" sibTransId="{10B89695-56DF-4F23-BED6-302768AAC428}"/>
    <dgm:cxn modelId="{604EFBA7-F988-4C1E-881B-A156A48284B9}" srcId="{F1F692D7-D5DD-4697-AB61-16F1CF629798}" destId="{02F10E26-8750-41D7-A3DA-0647C7CB8AB0}" srcOrd="1" destOrd="0" parTransId="{10A07224-4AE5-49E4-9A58-E257C485324F}" sibTransId="{B1FAA791-5392-4A72-ADE3-661FB3D8224D}"/>
    <dgm:cxn modelId="{770713D9-1274-4F26-919D-3C0948738B07}" type="presOf" srcId="{F1F692D7-D5DD-4697-AB61-16F1CF629798}" destId="{9A846AF8-E41C-4EAC-BC6B-AC6E5A1265B7}" srcOrd="0" destOrd="0" presId="urn:microsoft.com/office/officeart/2011/layout/RadialPictureList"/>
    <dgm:cxn modelId="{154B296C-43DE-412B-8EE3-6169C0C727A9}" srcId="{F1F692D7-D5DD-4697-AB61-16F1CF629798}" destId="{302F6155-4F08-4311-B3FA-8AE09EDEB989}" srcOrd="2" destOrd="0" parTransId="{2E2CF26D-D445-4481-92F1-B15D58BDF69D}" sibTransId="{4CAA0ED5-EF20-48CB-8C2B-9C01F4430190}"/>
    <dgm:cxn modelId="{4B8091F5-0412-44E1-B08E-D259B8D196FD}" srcId="{E833C0F6-6E76-4D6C-87AD-706649A93DC6}" destId="{653B0460-CD6C-464F-BE81-88339150B48B}" srcOrd="2" destOrd="0" parTransId="{BEDF3C70-CE27-4228-827C-018CEC957DFC}" sibTransId="{E0765BE9-08F2-4EFC-92B1-E1A785F57BFE}"/>
    <dgm:cxn modelId="{9C420786-3C55-499A-8CF5-1046F48517A5}" srcId="{E833C0F6-6E76-4D6C-87AD-706649A93DC6}" destId="{3A226A79-2F19-46FE-BF24-9C6E0F58174C}" srcOrd="1" destOrd="0" parTransId="{AA2AD07C-C309-482D-B877-DC6A9C435D5D}" sibTransId="{9566204E-E021-4569-AF7A-10A572C802D7}"/>
    <dgm:cxn modelId="{DF5A3C42-E074-4E87-A320-2BD6A852B2A2}" type="presParOf" srcId="{01C0F3EA-6B93-4005-A9EF-7B00C5701639}" destId="{9A846AF8-E41C-4EAC-BC6B-AC6E5A1265B7}" srcOrd="0" destOrd="0" presId="urn:microsoft.com/office/officeart/2011/layout/RadialPictureList"/>
    <dgm:cxn modelId="{0D71CFA1-0EC4-4271-974B-EC8E9488E172}" type="presParOf" srcId="{01C0F3EA-6B93-4005-A9EF-7B00C5701639}" destId="{F4C52ABA-87C7-496F-92DC-D219A8B845AB}" srcOrd="1" destOrd="0" presId="urn:microsoft.com/office/officeart/2011/layout/RadialPictureList"/>
    <dgm:cxn modelId="{685EB38B-03E0-472A-A1D1-2BDD9F437E07}" type="presParOf" srcId="{01C0F3EA-6B93-4005-A9EF-7B00C5701639}" destId="{6CDC308E-D98B-47AA-A5B6-043DCAB5733B}" srcOrd="2" destOrd="0" presId="urn:microsoft.com/office/officeart/2011/layout/RadialPictureList"/>
    <dgm:cxn modelId="{32626DE9-E880-44EA-BEB8-1A1CE1F31D7D}" type="presParOf" srcId="{01C0F3EA-6B93-4005-A9EF-7B00C5701639}" destId="{39EF9A1F-B7DE-4B07-A35C-E205570053F6}" srcOrd="3" destOrd="0" presId="urn:microsoft.com/office/officeart/2011/layout/RadialPictureList"/>
    <dgm:cxn modelId="{5BFDBE0C-F9B1-46DF-8179-A2B4F0AD1B5D}" type="presParOf" srcId="{01C0F3EA-6B93-4005-A9EF-7B00C5701639}" destId="{3A18976B-12E6-4CCD-B5DA-1AFCE502D8E6}" srcOrd="4" destOrd="0" presId="urn:microsoft.com/office/officeart/2011/layout/RadialPictureList"/>
    <dgm:cxn modelId="{EA88DC54-BE3B-40C7-BF81-22BFF64A1317}" type="presParOf" srcId="{3A18976B-12E6-4CCD-B5DA-1AFCE502D8E6}" destId="{FDDCC26C-9B5A-449B-86A9-C8BAC1030F92}" srcOrd="0" destOrd="0" presId="urn:microsoft.com/office/officeart/2011/layout/RadialPictureList"/>
    <dgm:cxn modelId="{77572B6A-3D17-4A2C-8206-0AF9ECEED50F}" type="presParOf" srcId="{01C0F3EA-6B93-4005-A9EF-7B00C5701639}" destId="{12A89820-8485-48D9-BA42-D6FC786C40BB}" srcOrd="5" destOrd="0" presId="urn:microsoft.com/office/officeart/2011/layout/RadialPictureList"/>
    <dgm:cxn modelId="{27D0989D-3C25-497D-9440-C6B9D388C277}" type="presParOf" srcId="{01C0F3EA-6B93-4005-A9EF-7B00C5701639}" destId="{A5D71DE5-2D3D-4EFC-8FB9-51F2E1DE7822}" srcOrd="6" destOrd="0" presId="urn:microsoft.com/office/officeart/2011/layout/RadialPictureList"/>
    <dgm:cxn modelId="{AE5E4E2B-9A9A-46B5-9B8D-1864D150733A}" type="presParOf" srcId="{A5D71DE5-2D3D-4EFC-8FB9-51F2E1DE7822}" destId="{31B552E1-CBEC-4099-8F60-9C56F5013E6E}" srcOrd="0" destOrd="0" presId="urn:microsoft.com/office/officeart/2011/layout/RadialPictureList"/>
    <dgm:cxn modelId="{370648F2-56E5-4D9E-AFD9-BABF67AE6122}" type="presParOf" srcId="{01C0F3EA-6B93-4005-A9EF-7B00C5701639}" destId="{47DAB43F-7235-4EBC-A0A4-AC772057769A}" srcOrd="7" destOrd="0" presId="urn:microsoft.com/office/officeart/2011/layout/RadialPictureList"/>
    <dgm:cxn modelId="{B7CCC43C-F914-4857-A28A-BDE58B608B37}" type="presParOf" srcId="{01C0F3EA-6B93-4005-A9EF-7B00C5701639}" destId="{15CC4FEA-21AE-427D-9060-6F435650021F}" srcOrd="8" destOrd="0" presId="urn:microsoft.com/office/officeart/2011/layout/RadialPictureList"/>
    <dgm:cxn modelId="{BB836ED0-1F8B-4415-BB8B-73590737902C}" type="presParOf" srcId="{15CC4FEA-21AE-427D-9060-6F435650021F}" destId="{3734C809-7514-4CFC-9A24-7036DBFB5D65}" srcOrd="0" destOrd="0" presId="urn:microsoft.com/office/officeart/2011/layout/RadialPictureList"/>
    <dgm:cxn modelId="{47DDCA1B-388A-4926-82F2-96201B10B68D}" type="presParOf" srcId="{01C0F3EA-6B93-4005-A9EF-7B00C5701639}" destId="{7EC654F8-B17F-4A2B-A72D-2A2C320E847B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AF8-E41C-4EAC-BC6B-AC6E5A1265B7}">
      <dsp:nvSpPr>
        <dsp:cNvPr id="0" name=""/>
        <dsp:cNvSpPr/>
      </dsp:nvSpPr>
      <dsp:spPr>
        <a:xfrm>
          <a:off x="457693" y="289998"/>
          <a:ext cx="401687" cy="401651"/>
        </a:xfrm>
        <a:prstGeom prst="ellipse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>
        <a:off x="516519" y="348818"/>
        <a:ext cx="284035" cy="284011"/>
      </dsp:txXfrm>
    </dsp:sp>
    <dsp:sp modelId="{F4C52ABA-87C7-496F-92DC-D219A8B845AB}">
      <dsp:nvSpPr>
        <dsp:cNvPr id="0" name=""/>
        <dsp:cNvSpPr/>
      </dsp:nvSpPr>
      <dsp:spPr>
        <a:xfrm>
          <a:off x="388639" y="33126"/>
          <a:ext cx="809625" cy="84395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F2A11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C308E-D98B-47AA-A5B6-043DCAB5733B}">
      <dsp:nvSpPr>
        <dsp:cNvPr id="0" name=""/>
        <dsp:cNvSpPr/>
      </dsp:nvSpPr>
      <dsp:spPr>
        <a:xfrm>
          <a:off x="889864" y="0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EF9A1F-B7DE-4B07-A35C-E205570053F6}">
      <dsp:nvSpPr>
        <dsp:cNvPr id="0" name=""/>
        <dsp:cNvSpPr/>
      </dsp:nvSpPr>
      <dsp:spPr>
        <a:xfrm>
          <a:off x="1121488" y="2752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121488" y="2752"/>
        <a:ext cx="288115" cy="208304"/>
      </dsp:txXfrm>
    </dsp:sp>
    <dsp:sp modelId="{FDDCC26C-9B5A-449B-86A9-C8BAC1030F92}">
      <dsp:nvSpPr>
        <dsp:cNvPr id="0" name=""/>
        <dsp:cNvSpPr/>
      </dsp:nvSpPr>
      <dsp:spPr>
        <a:xfrm>
          <a:off x="1048840" y="200412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A89820-8485-48D9-BA42-D6FC786C40BB}">
      <dsp:nvSpPr>
        <dsp:cNvPr id="0" name=""/>
        <dsp:cNvSpPr/>
      </dsp:nvSpPr>
      <dsp:spPr>
        <a:xfrm>
          <a:off x="1279875" y="204175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204175"/>
        <a:ext cx="288115" cy="208304"/>
      </dsp:txXfrm>
    </dsp:sp>
    <dsp:sp modelId="{31B552E1-CBEC-4099-8F60-9C56F5013E6E}">
      <dsp:nvSpPr>
        <dsp:cNvPr id="0" name=""/>
        <dsp:cNvSpPr/>
      </dsp:nvSpPr>
      <dsp:spPr>
        <a:xfrm>
          <a:off x="1048015" y="495067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DAB43F-7235-4EBC-A0A4-AC772057769A}">
      <dsp:nvSpPr>
        <dsp:cNvPr id="0" name=""/>
        <dsp:cNvSpPr/>
      </dsp:nvSpPr>
      <dsp:spPr>
        <a:xfrm>
          <a:off x="1279875" y="498554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498554"/>
        <a:ext cx="288115" cy="208304"/>
      </dsp:txXfrm>
    </dsp:sp>
    <dsp:sp modelId="{3734C809-7514-4CFC-9A24-7036DBFB5D65}">
      <dsp:nvSpPr>
        <dsp:cNvPr id="0" name=""/>
        <dsp:cNvSpPr/>
      </dsp:nvSpPr>
      <dsp:spPr>
        <a:xfrm>
          <a:off x="889864" y="702454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C654F8-B17F-4A2B-A72D-2A2C320E847B}">
      <dsp:nvSpPr>
        <dsp:cNvPr id="0" name=""/>
        <dsp:cNvSpPr/>
      </dsp:nvSpPr>
      <dsp:spPr>
        <a:xfrm>
          <a:off x="1121488" y="706858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1200" kern="1200" dirty="0"/>
        </a:p>
      </dsp:txBody>
      <dsp:txXfrm>
        <a:off x="1121488" y="706858"/>
        <a:ext cx="288115" cy="2083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AF8-E41C-4EAC-BC6B-AC6E5A1265B7}">
      <dsp:nvSpPr>
        <dsp:cNvPr id="0" name=""/>
        <dsp:cNvSpPr/>
      </dsp:nvSpPr>
      <dsp:spPr>
        <a:xfrm>
          <a:off x="457693" y="289998"/>
          <a:ext cx="401687" cy="401651"/>
        </a:xfrm>
        <a:prstGeom prst="ellipse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>
        <a:off x="516519" y="348818"/>
        <a:ext cx="284035" cy="284011"/>
      </dsp:txXfrm>
    </dsp:sp>
    <dsp:sp modelId="{F4C52ABA-87C7-496F-92DC-D219A8B845AB}">
      <dsp:nvSpPr>
        <dsp:cNvPr id="0" name=""/>
        <dsp:cNvSpPr/>
      </dsp:nvSpPr>
      <dsp:spPr>
        <a:xfrm>
          <a:off x="388639" y="33126"/>
          <a:ext cx="809625" cy="84395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F2A11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C308E-D98B-47AA-A5B6-043DCAB5733B}">
      <dsp:nvSpPr>
        <dsp:cNvPr id="0" name=""/>
        <dsp:cNvSpPr/>
      </dsp:nvSpPr>
      <dsp:spPr>
        <a:xfrm>
          <a:off x="889864" y="0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EF9A1F-B7DE-4B07-A35C-E205570053F6}">
      <dsp:nvSpPr>
        <dsp:cNvPr id="0" name=""/>
        <dsp:cNvSpPr/>
      </dsp:nvSpPr>
      <dsp:spPr>
        <a:xfrm>
          <a:off x="1121488" y="2752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121488" y="2752"/>
        <a:ext cx="288115" cy="208304"/>
      </dsp:txXfrm>
    </dsp:sp>
    <dsp:sp modelId="{FDDCC26C-9B5A-449B-86A9-C8BAC1030F92}">
      <dsp:nvSpPr>
        <dsp:cNvPr id="0" name=""/>
        <dsp:cNvSpPr/>
      </dsp:nvSpPr>
      <dsp:spPr>
        <a:xfrm>
          <a:off x="1048840" y="200412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A89820-8485-48D9-BA42-D6FC786C40BB}">
      <dsp:nvSpPr>
        <dsp:cNvPr id="0" name=""/>
        <dsp:cNvSpPr/>
      </dsp:nvSpPr>
      <dsp:spPr>
        <a:xfrm>
          <a:off x="1279875" y="204175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204175"/>
        <a:ext cx="288115" cy="208304"/>
      </dsp:txXfrm>
    </dsp:sp>
    <dsp:sp modelId="{31B552E1-CBEC-4099-8F60-9C56F5013E6E}">
      <dsp:nvSpPr>
        <dsp:cNvPr id="0" name=""/>
        <dsp:cNvSpPr/>
      </dsp:nvSpPr>
      <dsp:spPr>
        <a:xfrm>
          <a:off x="1048015" y="495067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DAB43F-7235-4EBC-A0A4-AC772057769A}">
      <dsp:nvSpPr>
        <dsp:cNvPr id="0" name=""/>
        <dsp:cNvSpPr/>
      </dsp:nvSpPr>
      <dsp:spPr>
        <a:xfrm>
          <a:off x="1279875" y="498554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498554"/>
        <a:ext cx="288115" cy="208304"/>
      </dsp:txXfrm>
    </dsp:sp>
    <dsp:sp modelId="{3734C809-7514-4CFC-9A24-7036DBFB5D65}">
      <dsp:nvSpPr>
        <dsp:cNvPr id="0" name=""/>
        <dsp:cNvSpPr/>
      </dsp:nvSpPr>
      <dsp:spPr>
        <a:xfrm>
          <a:off x="889864" y="702454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C654F8-B17F-4A2B-A72D-2A2C320E847B}">
      <dsp:nvSpPr>
        <dsp:cNvPr id="0" name=""/>
        <dsp:cNvSpPr/>
      </dsp:nvSpPr>
      <dsp:spPr>
        <a:xfrm>
          <a:off x="1121488" y="706858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1200" kern="1200" dirty="0"/>
        </a:p>
      </dsp:txBody>
      <dsp:txXfrm>
        <a:off x="1121488" y="706858"/>
        <a:ext cx="288115" cy="2083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AF8-E41C-4EAC-BC6B-AC6E5A1265B7}">
      <dsp:nvSpPr>
        <dsp:cNvPr id="0" name=""/>
        <dsp:cNvSpPr/>
      </dsp:nvSpPr>
      <dsp:spPr>
        <a:xfrm>
          <a:off x="457693" y="289998"/>
          <a:ext cx="401687" cy="401651"/>
        </a:xfrm>
        <a:prstGeom prst="ellipse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>
        <a:off x="516519" y="348818"/>
        <a:ext cx="284035" cy="284011"/>
      </dsp:txXfrm>
    </dsp:sp>
    <dsp:sp modelId="{F4C52ABA-87C7-496F-92DC-D219A8B845AB}">
      <dsp:nvSpPr>
        <dsp:cNvPr id="0" name=""/>
        <dsp:cNvSpPr/>
      </dsp:nvSpPr>
      <dsp:spPr>
        <a:xfrm>
          <a:off x="388639" y="33126"/>
          <a:ext cx="809625" cy="84395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F2A11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C308E-D98B-47AA-A5B6-043DCAB5733B}">
      <dsp:nvSpPr>
        <dsp:cNvPr id="0" name=""/>
        <dsp:cNvSpPr/>
      </dsp:nvSpPr>
      <dsp:spPr>
        <a:xfrm>
          <a:off x="889864" y="0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EF9A1F-B7DE-4B07-A35C-E205570053F6}">
      <dsp:nvSpPr>
        <dsp:cNvPr id="0" name=""/>
        <dsp:cNvSpPr/>
      </dsp:nvSpPr>
      <dsp:spPr>
        <a:xfrm>
          <a:off x="1121488" y="2752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121488" y="2752"/>
        <a:ext cx="288115" cy="208304"/>
      </dsp:txXfrm>
    </dsp:sp>
    <dsp:sp modelId="{FDDCC26C-9B5A-449B-86A9-C8BAC1030F92}">
      <dsp:nvSpPr>
        <dsp:cNvPr id="0" name=""/>
        <dsp:cNvSpPr/>
      </dsp:nvSpPr>
      <dsp:spPr>
        <a:xfrm>
          <a:off x="1048840" y="200412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A89820-8485-48D9-BA42-D6FC786C40BB}">
      <dsp:nvSpPr>
        <dsp:cNvPr id="0" name=""/>
        <dsp:cNvSpPr/>
      </dsp:nvSpPr>
      <dsp:spPr>
        <a:xfrm>
          <a:off x="1279875" y="204175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204175"/>
        <a:ext cx="288115" cy="208304"/>
      </dsp:txXfrm>
    </dsp:sp>
    <dsp:sp modelId="{31B552E1-CBEC-4099-8F60-9C56F5013E6E}">
      <dsp:nvSpPr>
        <dsp:cNvPr id="0" name=""/>
        <dsp:cNvSpPr/>
      </dsp:nvSpPr>
      <dsp:spPr>
        <a:xfrm>
          <a:off x="1048015" y="495067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DAB43F-7235-4EBC-A0A4-AC772057769A}">
      <dsp:nvSpPr>
        <dsp:cNvPr id="0" name=""/>
        <dsp:cNvSpPr/>
      </dsp:nvSpPr>
      <dsp:spPr>
        <a:xfrm>
          <a:off x="1279875" y="498554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498554"/>
        <a:ext cx="288115" cy="208304"/>
      </dsp:txXfrm>
    </dsp:sp>
    <dsp:sp modelId="{3734C809-7514-4CFC-9A24-7036DBFB5D65}">
      <dsp:nvSpPr>
        <dsp:cNvPr id="0" name=""/>
        <dsp:cNvSpPr/>
      </dsp:nvSpPr>
      <dsp:spPr>
        <a:xfrm>
          <a:off x="889864" y="702454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C654F8-B17F-4A2B-A72D-2A2C320E847B}">
      <dsp:nvSpPr>
        <dsp:cNvPr id="0" name=""/>
        <dsp:cNvSpPr/>
      </dsp:nvSpPr>
      <dsp:spPr>
        <a:xfrm>
          <a:off x="1121488" y="706858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1200" kern="1200" dirty="0"/>
        </a:p>
      </dsp:txBody>
      <dsp:txXfrm>
        <a:off x="1121488" y="706858"/>
        <a:ext cx="288115" cy="2083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AF8-E41C-4EAC-BC6B-AC6E5A1265B7}">
      <dsp:nvSpPr>
        <dsp:cNvPr id="0" name=""/>
        <dsp:cNvSpPr/>
      </dsp:nvSpPr>
      <dsp:spPr>
        <a:xfrm>
          <a:off x="457693" y="289998"/>
          <a:ext cx="401687" cy="401651"/>
        </a:xfrm>
        <a:prstGeom prst="ellipse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>
        <a:off x="516519" y="348818"/>
        <a:ext cx="284035" cy="284011"/>
      </dsp:txXfrm>
    </dsp:sp>
    <dsp:sp modelId="{F4C52ABA-87C7-496F-92DC-D219A8B845AB}">
      <dsp:nvSpPr>
        <dsp:cNvPr id="0" name=""/>
        <dsp:cNvSpPr/>
      </dsp:nvSpPr>
      <dsp:spPr>
        <a:xfrm>
          <a:off x="388639" y="33126"/>
          <a:ext cx="809625" cy="84395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F2A11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C308E-D98B-47AA-A5B6-043DCAB5733B}">
      <dsp:nvSpPr>
        <dsp:cNvPr id="0" name=""/>
        <dsp:cNvSpPr/>
      </dsp:nvSpPr>
      <dsp:spPr>
        <a:xfrm>
          <a:off x="889864" y="0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EF9A1F-B7DE-4B07-A35C-E205570053F6}">
      <dsp:nvSpPr>
        <dsp:cNvPr id="0" name=""/>
        <dsp:cNvSpPr/>
      </dsp:nvSpPr>
      <dsp:spPr>
        <a:xfrm>
          <a:off x="1121488" y="2752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121488" y="2752"/>
        <a:ext cx="288115" cy="208304"/>
      </dsp:txXfrm>
    </dsp:sp>
    <dsp:sp modelId="{FDDCC26C-9B5A-449B-86A9-C8BAC1030F92}">
      <dsp:nvSpPr>
        <dsp:cNvPr id="0" name=""/>
        <dsp:cNvSpPr/>
      </dsp:nvSpPr>
      <dsp:spPr>
        <a:xfrm>
          <a:off x="1048840" y="200412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A89820-8485-48D9-BA42-D6FC786C40BB}">
      <dsp:nvSpPr>
        <dsp:cNvPr id="0" name=""/>
        <dsp:cNvSpPr/>
      </dsp:nvSpPr>
      <dsp:spPr>
        <a:xfrm>
          <a:off x="1279875" y="204175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204175"/>
        <a:ext cx="288115" cy="208304"/>
      </dsp:txXfrm>
    </dsp:sp>
    <dsp:sp modelId="{31B552E1-CBEC-4099-8F60-9C56F5013E6E}">
      <dsp:nvSpPr>
        <dsp:cNvPr id="0" name=""/>
        <dsp:cNvSpPr/>
      </dsp:nvSpPr>
      <dsp:spPr>
        <a:xfrm>
          <a:off x="1048015" y="495067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DAB43F-7235-4EBC-A0A4-AC772057769A}">
      <dsp:nvSpPr>
        <dsp:cNvPr id="0" name=""/>
        <dsp:cNvSpPr/>
      </dsp:nvSpPr>
      <dsp:spPr>
        <a:xfrm>
          <a:off x="1279875" y="498554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498554"/>
        <a:ext cx="288115" cy="208304"/>
      </dsp:txXfrm>
    </dsp:sp>
    <dsp:sp modelId="{3734C809-7514-4CFC-9A24-7036DBFB5D65}">
      <dsp:nvSpPr>
        <dsp:cNvPr id="0" name=""/>
        <dsp:cNvSpPr/>
      </dsp:nvSpPr>
      <dsp:spPr>
        <a:xfrm>
          <a:off x="889864" y="702454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C654F8-B17F-4A2B-A72D-2A2C320E847B}">
      <dsp:nvSpPr>
        <dsp:cNvPr id="0" name=""/>
        <dsp:cNvSpPr/>
      </dsp:nvSpPr>
      <dsp:spPr>
        <a:xfrm>
          <a:off x="1121488" y="706858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1200" kern="1200" dirty="0"/>
        </a:p>
      </dsp:txBody>
      <dsp:txXfrm>
        <a:off x="1121488" y="706858"/>
        <a:ext cx="288115" cy="20830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AF8-E41C-4EAC-BC6B-AC6E5A1265B7}">
      <dsp:nvSpPr>
        <dsp:cNvPr id="0" name=""/>
        <dsp:cNvSpPr/>
      </dsp:nvSpPr>
      <dsp:spPr>
        <a:xfrm>
          <a:off x="457693" y="289998"/>
          <a:ext cx="401687" cy="401651"/>
        </a:xfrm>
        <a:prstGeom prst="ellipse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>
        <a:off x="516519" y="348818"/>
        <a:ext cx="284035" cy="284011"/>
      </dsp:txXfrm>
    </dsp:sp>
    <dsp:sp modelId="{F4C52ABA-87C7-496F-92DC-D219A8B845AB}">
      <dsp:nvSpPr>
        <dsp:cNvPr id="0" name=""/>
        <dsp:cNvSpPr/>
      </dsp:nvSpPr>
      <dsp:spPr>
        <a:xfrm>
          <a:off x="388639" y="33126"/>
          <a:ext cx="809625" cy="84395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F2A11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C308E-D98B-47AA-A5B6-043DCAB5733B}">
      <dsp:nvSpPr>
        <dsp:cNvPr id="0" name=""/>
        <dsp:cNvSpPr/>
      </dsp:nvSpPr>
      <dsp:spPr>
        <a:xfrm>
          <a:off x="889864" y="0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EF9A1F-B7DE-4B07-A35C-E205570053F6}">
      <dsp:nvSpPr>
        <dsp:cNvPr id="0" name=""/>
        <dsp:cNvSpPr/>
      </dsp:nvSpPr>
      <dsp:spPr>
        <a:xfrm>
          <a:off x="1121488" y="2752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121488" y="2752"/>
        <a:ext cx="288115" cy="208304"/>
      </dsp:txXfrm>
    </dsp:sp>
    <dsp:sp modelId="{FDDCC26C-9B5A-449B-86A9-C8BAC1030F92}">
      <dsp:nvSpPr>
        <dsp:cNvPr id="0" name=""/>
        <dsp:cNvSpPr/>
      </dsp:nvSpPr>
      <dsp:spPr>
        <a:xfrm>
          <a:off x="1048840" y="200412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A89820-8485-48D9-BA42-D6FC786C40BB}">
      <dsp:nvSpPr>
        <dsp:cNvPr id="0" name=""/>
        <dsp:cNvSpPr/>
      </dsp:nvSpPr>
      <dsp:spPr>
        <a:xfrm>
          <a:off x="1279875" y="204175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204175"/>
        <a:ext cx="288115" cy="208304"/>
      </dsp:txXfrm>
    </dsp:sp>
    <dsp:sp modelId="{31B552E1-CBEC-4099-8F60-9C56F5013E6E}">
      <dsp:nvSpPr>
        <dsp:cNvPr id="0" name=""/>
        <dsp:cNvSpPr/>
      </dsp:nvSpPr>
      <dsp:spPr>
        <a:xfrm>
          <a:off x="1048015" y="495067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DAB43F-7235-4EBC-A0A4-AC772057769A}">
      <dsp:nvSpPr>
        <dsp:cNvPr id="0" name=""/>
        <dsp:cNvSpPr/>
      </dsp:nvSpPr>
      <dsp:spPr>
        <a:xfrm>
          <a:off x="1279875" y="498554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498554"/>
        <a:ext cx="288115" cy="208304"/>
      </dsp:txXfrm>
    </dsp:sp>
    <dsp:sp modelId="{3734C809-7514-4CFC-9A24-7036DBFB5D65}">
      <dsp:nvSpPr>
        <dsp:cNvPr id="0" name=""/>
        <dsp:cNvSpPr/>
      </dsp:nvSpPr>
      <dsp:spPr>
        <a:xfrm>
          <a:off x="889864" y="702454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C654F8-B17F-4A2B-A72D-2A2C320E847B}">
      <dsp:nvSpPr>
        <dsp:cNvPr id="0" name=""/>
        <dsp:cNvSpPr/>
      </dsp:nvSpPr>
      <dsp:spPr>
        <a:xfrm>
          <a:off x="1121488" y="706858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1200" kern="1200" dirty="0"/>
        </a:p>
      </dsp:txBody>
      <dsp:txXfrm>
        <a:off x="1121488" y="706858"/>
        <a:ext cx="288115" cy="2083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AF8-E41C-4EAC-BC6B-AC6E5A1265B7}">
      <dsp:nvSpPr>
        <dsp:cNvPr id="0" name=""/>
        <dsp:cNvSpPr/>
      </dsp:nvSpPr>
      <dsp:spPr>
        <a:xfrm>
          <a:off x="457693" y="289998"/>
          <a:ext cx="401687" cy="401651"/>
        </a:xfrm>
        <a:prstGeom prst="ellipse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>
        <a:off x="516519" y="348818"/>
        <a:ext cx="284035" cy="284011"/>
      </dsp:txXfrm>
    </dsp:sp>
    <dsp:sp modelId="{F4C52ABA-87C7-496F-92DC-D219A8B845AB}">
      <dsp:nvSpPr>
        <dsp:cNvPr id="0" name=""/>
        <dsp:cNvSpPr/>
      </dsp:nvSpPr>
      <dsp:spPr>
        <a:xfrm>
          <a:off x="388639" y="33126"/>
          <a:ext cx="809625" cy="84395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F2A11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C308E-D98B-47AA-A5B6-043DCAB5733B}">
      <dsp:nvSpPr>
        <dsp:cNvPr id="0" name=""/>
        <dsp:cNvSpPr/>
      </dsp:nvSpPr>
      <dsp:spPr>
        <a:xfrm>
          <a:off x="889864" y="0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EF9A1F-B7DE-4B07-A35C-E205570053F6}">
      <dsp:nvSpPr>
        <dsp:cNvPr id="0" name=""/>
        <dsp:cNvSpPr/>
      </dsp:nvSpPr>
      <dsp:spPr>
        <a:xfrm>
          <a:off x="1121488" y="2752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121488" y="2752"/>
        <a:ext cx="288115" cy="208304"/>
      </dsp:txXfrm>
    </dsp:sp>
    <dsp:sp modelId="{FDDCC26C-9B5A-449B-86A9-C8BAC1030F92}">
      <dsp:nvSpPr>
        <dsp:cNvPr id="0" name=""/>
        <dsp:cNvSpPr/>
      </dsp:nvSpPr>
      <dsp:spPr>
        <a:xfrm>
          <a:off x="1048840" y="200412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A89820-8485-48D9-BA42-D6FC786C40BB}">
      <dsp:nvSpPr>
        <dsp:cNvPr id="0" name=""/>
        <dsp:cNvSpPr/>
      </dsp:nvSpPr>
      <dsp:spPr>
        <a:xfrm>
          <a:off x="1279875" y="204175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204175"/>
        <a:ext cx="288115" cy="208304"/>
      </dsp:txXfrm>
    </dsp:sp>
    <dsp:sp modelId="{31B552E1-CBEC-4099-8F60-9C56F5013E6E}">
      <dsp:nvSpPr>
        <dsp:cNvPr id="0" name=""/>
        <dsp:cNvSpPr/>
      </dsp:nvSpPr>
      <dsp:spPr>
        <a:xfrm>
          <a:off x="1048015" y="495067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DAB43F-7235-4EBC-A0A4-AC772057769A}">
      <dsp:nvSpPr>
        <dsp:cNvPr id="0" name=""/>
        <dsp:cNvSpPr/>
      </dsp:nvSpPr>
      <dsp:spPr>
        <a:xfrm>
          <a:off x="1279875" y="498554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498554"/>
        <a:ext cx="288115" cy="208304"/>
      </dsp:txXfrm>
    </dsp:sp>
    <dsp:sp modelId="{3734C809-7514-4CFC-9A24-7036DBFB5D65}">
      <dsp:nvSpPr>
        <dsp:cNvPr id="0" name=""/>
        <dsp:cNvSpPr/>
      </dsp:nvSpPr>
      <dsp:spPr>
        <a:xfrm>
          <a:off x="889864" y="702454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C654F8-B17F-4A2B-A72D-2A2C320E847B}">
      <dsp:nvSpPr>
        <dsp:cNvPr id="0" name=""/>
        <dsp:cNvSpPr/>
      </dsp:nvSpPr>
      <dsp:spPr>
        <a:xfrm>
          <a:off x="1121488" y="706858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1200" kern="1200" dirty="0"/>
        </a:p>
      </dsp:txBody>
      <dsp:txXfrm>
        <a:off x="1121488" y="706858"/>
        <a:ext cx="288115" cy="2083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AF8-E41C-4EAC-BC6B-AC6E5A1265B7}">
      <dsp:nvSpPr>
        <dsp:cNvPr id="0" name=""/>
        <dsp:cNvSpPr/>
      </dsp:nvSpPr>
      <dsp:spPr>
        <a:xfrm>
          <a:off x="457693" y="289998"/>
          <a:ext cx="401687" cy="401651"/>
        </a:xfrm>
        <a:prstGeom prst="ellipse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>
        <a:off x="516519" y="348818"/>
        <a:ext cx="284035" cy="284011"/>
      </dsp:txXfrm>
    </dsp:sp>
    <dsp:sp modelId="{F4C52ABA-87C7-496F-92DC-D219A8B845AB}">
      <dsp:nvSpPr>
        <dsp:cNvPr id="0" name=""/>
        <dsp:cNvSpPr/>
      </dsp:nvSpPr>
      <dsp:spPr>
        <a:xfrm>
          <a:off x="388639" y="33126"/>
          <a:ext cx="809625" cy="84395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F2A11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C308E-D98B-47AA-A5B6-043DCAB5733B}">
      <dsp:nvSpPr>
        <dsp:cNvPr id="0" name=""/>
        <dsp:cNvSpPr/>
      </dsp:nvSpPr>
      <dsp:spPr>
        <a:xfrm>
          <a:off x="889864" y="0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EF9A1F-B7DE-4B07-A35C-E205570053F6}">
      <dsp:nvSpPr>
        <dsp:cNvPr id="0" name=""/>
        <dsp:cNvSpPr/>
      </dsp:nvSpPr>
      <dsp:spPr>
        <a:xfrm>
          <a:off x="1121488" y="2752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121488" y="2752"/>
        <a:ext cx="288115" cy="208304"/>
      </dsp:txXfrm>
    </dsp:sp>
    <dsp:sp modelId="{FDDCC26C-9B5A-449B-86A9-C8BAC1030F92}">
      <dsp:nvSpPr>
        <dsp:cNvPr id="0" name=""/>
        <dsp:cNvSpPr/>
      </dsp:nvSpPr>
      <dsp:spPr>
        <a:xfrm>
          <a:off x="1048840" y="200412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A89820-8485-48D9-BA42-D6FC786C40BB}">
      <dsp:nvSpPr>
        <dsp:cNvPr id="0" name=""/>
        <dsp:cNvSpPr/>
      </dsp:nvSpPr>
      <dsp:spPr>
        <a:xfrm>
          <a:off x="1279875" y="204175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204175"/>
        <a:ext cx="288115" cy="208304"/>
      </dsp:txXfrm>
    </dsp:sp>
    <dsp:sp modelId="{31B552E1-CBEC-4099-8F60-9C56F5013E6E}">
      <dsp:nvSpPr>
        <dsp:cNvPr id="0" name=""/>
        <dsp:cNvSpPr/>
      </dsp:nvSpPr>
      <dsp:spPr>
        <a:xfrm>
          <a:off x="1048015" y="495067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DAB43F-7235-4EBC-A0A4-AC772057769A}">
      <dsp:nvSpPr>
        <dsp:cNvPr id="0" name=""/>
        <dsp:cNvSpPr/>
      </dsp:nvSpPr>
      <dsp:spPr>
        <a:xfrm>
          <a:off x="1279875" y="498554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498554"/>
        <a:ext cx="288115" cy="208304"/>
      </dsp:txXfrm>
    </dsp:sp>
    <dsp:sp modelId="{3734C809-7514-4CFC-9A24-7036DBFB5D65}">
      <dsp:nvSpPr>
        <dsp:cNvPr id="0" name=""/>
        <dsp:cNvSpPr/>
      </dsp:nvSpPr>
      <dsp:spPr>
        <a:xfrm>
          <a:off x="889864" y="702454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C654F8-B17F-4A2B-A72D-2A2C320E847B}">
      <dsp:nvSpPr>
        <dsp:cNvPr id="0" name=""/>
        <dsp:cNvSpPr/>
      </dsp:nvSpPr>
      <dsp:spPr>
        <a:xfrm>
          <a:off x="1121488" y="706858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1200" kern="1200" dirty="0"/>
        </a:p>
      </dsp:txBody>
      <dsp:txXfrm>
        <a:off x="1121488" y="706858"/>
        <a:ext cx="288115" cy="20830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AF8-E41C-4EAC-BC6B-AC6E5A1265B7}">
      <dsp:nvSpPr>
        <dsp:cNvPr id="0" name=""/>
        <dsp:cNvSpPr/>
      </dsp:nvSpPr>
      <dsp:spPr>
        <a:xfrm>
          <a:off x="457693" y="289998"/>
          <a:ext cx="401687" cy="401651"/>
        </a:xfrm>
        <a:prstGeom prst="ellipse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>
        <a:off x="516519" y="348818"/>
        <a:ext cx="284035" cy="284011"/>
      </dsp:txXfrm>
    </dsp:sp>
    <dsp:sp modelId="{F4C52ABA-87C7-496F-92DC-D219A8B845AB}">
      <dsp:nvSpPr>
        <dsp:cNvPr id="0" name=""/>
        <dsp:cNvSpPr/>
      </dsp:nvSpPr>
      <dsp:spPr>
        <a:xfrm>
          <a:off x="388639" y="33126"/>
          <a:ext cx="809625" cy="84395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F2A11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C308E-D98B-47AA-A5B6-043DCAB5733B}">
      <dsp:nvSpPr>
        <dsp:cNvPr id="0" name=""/>
        <dsp:cNvSpPr/>
      </dsp:nvSpPr>
      <dsp:spPr>
        <a:xfrm>
          <a:off x="889864" y="0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EF9A1F-B7DE-4B07-A35C-E205570053F6}">
      <dsp:nvSpPr>
        <dsp:cNvPr id="0" name=""/>
        <dsp:cNvSpPr/>
      </dsp:nvSpPr>
      <dsp:spPr>
        <a:xfrm>
          <a:off x="1121488" y="2752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121488" y="2752"/>
        <a:ext cx="288115" cy="208304"/>
      </dsp:txXfrm>
    </dsp:sp>
    <dsp:sp modelId="{FDDCC26C-9B5A-449B-86A9-C8BAC1030F92}">
      <dsp:nvSpPr>
        <dsp:cNvPr id="0" name=""/>
        <dsp:cNvSpPr/>
      </dsp:nvSpPr>
      <dsp:spPr>
        <a:xfrm>
          <a:off x="1048840" y="200412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A89820-8485-48D9-BA42-D6FC786C40BB}">
      <dsp:nvSpPr>
        <dsp:cNvPr id="0" name=""/>
        <dsp:cNvSpPr/>
      </dsp:nvSpPr>
      <dsp:spPr>
        <a:xfrm>
          <a:off x="1279875" y="204175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204175"/>
        <a:ext cx="288115" cy="208304"/>
      </dsp:txXfrm>
    </dsp:sp>
    <dsp:sp modelId="{31B552E1-CBEC-4099-8F60-9C56F5013E6E}">
      <dsp:nvSpPr>
        <dsp:cNvPr id="0" name=""/>
        <dsp:cNvSpPr/>
      </dsp:nvSpPr>
      <dsp:spPr>
        <a:xfrm>
          <a:off x="1048015" y="495067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DAB43F-7235-4EBC-A0A4-AC772057769A}">
      <dsp:nvSpPr>
        <dsp:cNvPr id="0" name=""/>
        <dsp:cNvSpPr/>
      </dsp:nvSpPr>
      <dsp:spPr>
        <a:xfrm>
          <a:off x="1279875" y="498554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498554"/>
        <a:ext cx="288115" cy="208304"/>
      </dsp:txXfrm>
    </dsp:sp>
    <dsp:sp modelId="{3734C809-7514-4CFC-9A24-7036DBFB5D65}">
      <dsp:nvSpPr>
        <dsp:cNvPr id="0" name=""/>
        <dsp:cNvSpPr/>
      </dsp:nvSpPr>
      <dsp:spPr>
        <a:xfrm>
          <a:off x="889864" y="702454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C654F8-B17F-4A2B-A72D-2A2C320E847B}">
      <dsp:nvSpPr>
        <dsp:cNvPr id="0" name=""/>
        <dsp:cNvSpPr/>
      </dsp:nvSpPr>
      <dsp:spPr>
        <a:xfrm>
          <a:off x="1121488" y="706858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1200" kern="1200" dirty="0"/>
        </a:p>
      </dsp:txBody>
      <dsp:txXfrm>
        <a:off x="1121488" y="706858"/>
        <a:ext cx="288115" cy="20830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AF8-E41C-4EAC-BC6B-AC6E5A1265B7}">
      <dsp:nvSpPr>
        <dsp:cNvPr id="0" name=""/>
        <dsp:cNvSpPr/>
      </dsp:nvSpPr>
      <dsp:spPr>
        <a:xfrm>
          <a:off x="457693" y="289998"/>
          <a:ext cx="401687" cy="401651"/>
        </a:xfrm>
        <a:prstGeom prst="ellipse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>
        <a:off x="516519" y="348818"/>
        <a:ext cx="284035" cy="284011"/>
      </dsp:txXfrm>
    </dsp:sp>
    <dsp:sp modelId="{F4C52ABA-87C7-496F-92DC-D219A8B845AB}">
      <dsp:nvSpPr>
        <dsp:cNvPr id="0" name=""/>
        <dsp:cNvSpPr/>
      </dsp:nvSpPr>
      <dsp:spPr>
        <a:xfrm>
          <a:off x="388639" y="33126"/>
          <a:ext cx="809625" cy="84395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F2A11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C308E-D98B-47AA-A5B6-043DCAB5733B}">
      <dsp:nvSpPr>
        <dsp:cNvPr id="0" name=""/>
        <dsp:cNvSpPr/>
      </dsp:nvSpPr>
      <dsp:spPr>
        <a:xfrm>
          <a:off x="889864" y="0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EF9A1F-B7DE-4B07-A35C-E205570053F6}">
      <dsp:nvSpPr>
        <dsp:cNvPr id="0" name=""/>
        <dsp:cNvSpPr/>
      </dsp:nvSpPr>
      <dsp:spPr>
        <a:xfrm>
          <a:off x="1121488" y="2752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121488" y="2752"/>
        <a:ext cx="288115" cy="208304"/>
      </dsp:txXfrm>
    </dsp:sp>
    <dsp:sp modelId="{FDDCC26C-9B5A-449B-86A9-C8BAC1030F92}">
      <dsp:nvSpPr>
        <dsp:cNvPr id="0" name=""/>
        <dsp:cNvSpPr/>
      </dsp:nvSpPr>
      <dsp:spPr>
        <a:xfrm>
          <a:off x="1048840" y="200412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A89820-8485-48D9-BA42-D6FC786C40BB}">
      <dsp:nvSpPr>
        <dsp:cNvPr id="0" name=""/>
        <dsp:cNvSpPr/>
      </dsp:nvSpPr>
      <dsp:spPr>
        <a:xfrm>
          <a:off x="1279875" y="204175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204175"/>
        <a:ext cx="288115" cy="208304"/>
      </dsp:txXfrm>
    </dsp:sp>
    <dsp:sp modelId="{31B552E1-CBEC-4099-8F60-9C56F5013E6E}">
      <dsp:nvSpPr>
        <dsp:cNvPr id="0" name=""/>
        <dsp:cNvSpPr/>
      </dsp:nvSpPr>
      <dsp:spPr>
        <a:xfrm>
          <a:off x="1048015" y="495067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DAB43F-7235-4EBC-A0A4-AC772057769A}">
      <dsp:nvSpPr>
        <dsp:cNvPr id="0" name=""/>
        <dsp:cNvSpPr/>
      </dsp:nvSpPr>
      <dsp:spPr>
        <a:xfrm>
          <a:off x="1279875" y="498554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498554"/>
        <a:ext cx="288115" cy="208304"/>
      </dsp:txXfrm>
    </dsp:sp>
    <dsp:sp modelId="{3734C809-7514-4CFC-9A24-7036DBFB5D65}">
      <dsp:nvSpPr>
        <dsp:cNvPr id="0" name=""/>
        <dsp:cNvSpPr/>
      </dsp:nvSpPr>
      <dsp:spPr>
        <a:xfrm>
          <a:off x="889864" y="702454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C654F8-B17F-4A2B-A72D-2A2C320E847B}">
      <dsp:nvSpPr>
        <dsp:cNvPr id="0" name=""/>
        <dsp:cNvSpPr/>
      </dsp:nvSpPr>
      <dsp:spPr>
        <a:xfrm>
          <a:off x="1121488" y="706858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1200" kern="1200" dirty="0"/>
        </a:p>
      </dsp:txBody>
      <dsp:txXfrm>
        <a:off x="1121488" y="706858"/>
        <a:ext cx="288115" cy="208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AF8-E41C-4EAC-BC6B-AC6E5A1265B7}">
      <dsp:nvSpPr>
        <dsp:cNvPr id="0" name=""/>
        <dsp:cNvSpPr/>
      </dsp:nvSpPr>
      <dsp:spPr>
        <a:xfrm>
          <a:off x="457693" y="289998"/>
          <a:ext cx="401687" cy="401651"/>
        </a:xfrm>
        <a:prstGeom prst="ellipse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>
        <a:off x="516519" y="348818"/>
        <a:ext cx="284035" cy="284011"/>
      </dsp:txXfrm>
    </dsp:sp>
    <dsp:sp modelId="{F4C52ABA-87C7-496F-92DC-D219A8B845AB}">
      <dsp:nvSpPr>
        <dsp:cNvPr id="0" name=""/>
        <dsp:cNvSpPr/>
      </dsp:nvSpPr>
      <dsp:spPr>
        <a:xfrm>
          <a:off x="388639" y="33126"/>
          <a:ext cx="809625" cy="84395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F2A11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C308E-D98B-47AA-A5B6-043DCAB5733B}">
      <dsp:nvSpPr>
        <dsp:cNvPr id="0" name=""/>
        <dsp:cNvSpPr/>
      </dsp:nvSpPr>
      <dsp:spPr>
        <a:xfrm>
          <a:off x="889864" y="0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EF9A1F-B7DE-4B07-A35C-E205570053F6}">
      <dsp:nvSpPr>
        <dsp:cNvPr id="0" name=""/>
        <dsp:cNvSpPr/>
      </dsp:nvSpPr>
      <dsp:spPr>
        <a:xfrm>
          <a:off x="1121488" y="2752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121488" y="2752"/>
        <a:ext cx="288115" cy="208304"/>
      </dsp:txXfrm>
    </dsp:sp>
    <dsp:sp modelId="{FDDCC26C-9B5A-449B-86A9-C8BAC1030F92}">
      <dsp:nvSpPr>
        <dsp:cNvPr id="0" name=""/>
        <dsp:cNvSpPr/>
      </dsp:nvSpPr>
      <dsp:spPr>
        <a:xfrm>
          <a:off x="1048840" y="200412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A89820-8485-48D9-BA42-D6FC786C40BB}">
      <dsp:nvSpPr>
        <dsp:cNvPr id="0" name=""/>
        <dsp:cNvSpPr/>
      </dsp:nvSpPr>
      <dsp:spPr>
        <a:xfrm>
          <a:off x="1279875" y="204175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204175"/>
        <a:ext cx="288115" cy="208304"/>
      </dsp:txXfrm>
    </dsp:sp>
    <dsp:sp modelId="{31B552E1-CBEC-4099-8F60-9C56F5013E6E}">
      <dsp:nvSpPr>
        <dsp:cNvPr id="0" name=""/>
        <dsp:cNvSpPr/>
      </dsp:nvSpPr>
      <dsp:spPr>
        <a:xfrm>
          <a:off x="1048015" y="495067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DAB43F-7235-4EBC-A0A4-AC772057769A}">
      <dsp:nvSpPr>
        <dsp:cNvPr id="0" name=""/>
        <dsp:cNvSpPr/>
      </dsp:nvSpPr>
      <dsp:spPr>
        <a:xfrm>
          <a:off x="1279875" y="498554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498554"/>
        <a:ext cx="288115" cy="208304"/>
      </dsp:txXfrm>
    </dsp:sp>
    <dsp:sp modelId="{3734C809-7514-4CFC-9A24-7036DBFB5D65}">
      <dsp:nvSpPr>
        <dsp:cNvPr id="0" name=""/>
        <dsp:cNvSpPr/>
      </dsp:nvSpPr>
      <dsp:spPr>
        <a:xfrm>
          <a:off x="889864" y="702454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C654F8-B17F-4A2B-A72D-2A2C320E847B}">
      <dsp:nvSpPr>
        <dsp:cNvPr id="0" name=""/>
        <dsp:cNvSpPr/>
      </dsp:nvSpPr>
      <dsp:spPr>
        <a:xfrm>
          <a:off x="1121488" y="706858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1200" kern="1200" dirty="0"/>
        </a:p>
      </dsp:txBody>
      <dsp:txXfrm>
        <a:off x="1121488" y="706858"/>
        <a:ext cx="288115" cy="208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AF8-E41C-4EAC-BC6B-AC6E5A1265B7}">
      <dsp:nvSpPr>
        <dsp:cNvPr id="0" name=""/>
        <dsp:cNvSpPr/>
      </dsp:nvSpPr>
      <dsp:spPr>
        <a:xfrm>
          <a:off x="457693" y="289998"/>
          <a:ext cx="401687" cy="401651"/>
        </a:xfrm>
        <a:prstGeom prst="ellipse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>
        <a:off x="516519" y="348818"/>
        <a:ext cx="284035" cy="284011"/>
      </dsp:txXfrm>
    </dsp:sp>
    <dsp:sp modelId="{F4C52ABA-87C7-496F-92DC-D219A8B845AB}">
      <dsp:nvSpPr>
        <dsp:cNvPr id="0" name=""/>
        <dsp:cNvSpPr/>
      </dsp:nvSpPr>
      <dsp:spPr>
        <a:xfrm>
          <a:off x="388639" y="33126"/>
          <a:ext cx="809625" cy="84395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F2A11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C308E-D98B-47AA-A5B6-043DCAB5733B}">
      <dsp:nvSpPr>
        <dsp:cNvPr id="0" name=""/>
        <dsp:cNvSpPr/>
      </dsp:nvSpPr>
      <dsp:spPr>
        <a:xfrm>
          <a:off x="889864" y="0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EF9A1F-B7DE-4B07-A35C-E205570053F6}">
      <dsp:nvSpPr>
        <dsp:cNvPr id="0" name=""/>
        <dsp:cNvSpPr/>
      </dsp:nvSpPr>
      <dsp:spPr>
        <a:xfrm>
          <a:off x="1121488" y="2752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121488" y="2752"/>
        <a:ext cx="288115" cy="208304"/>
      </dsp:txXfrm>
    </dsp:sp>
    <dsp:sp modelId="{FDDCC26C-9B5A-449B-86A9-C8BAC1030F92}">
      <dsp:nvSpPr>
        <dsp:cNvPr id="0" name=""/>
        <dsp:cNvSpPr/>
      </dsp:nvSpPr>
      <dsp:spPr>
        <a:xfrm>
          <a:off x="1048840" y="200412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A89820-8485-48D9-BA42-D6FC786C40BB}">
      <dsp:nvSpPr>
        <dsp:cNvPr id="0" name=""/>
        <dsp:cNvSpPr/>
      </dsp:nvSpPr>
      <dsp:spPr>
        <a:xfrm>
          <a:off x="1279875" y="204175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204175"/>
        <a:ext cx="288115" cy="208304"/>
      </dsp:txXfrm>
    </dsp:sp>
    <dsp:sp modelId="{31B552E1-CBEC-4099-8F60-9C56F5013E6E}">
      <dsp:nvSpPr>
        <dsp:cNvPr id="0" name=""/>
        <dsp:cNvSpPr/>
      </dsp:nvSpPr>
      <dsp:spPr>
        <a:xfrm>
          <a:off x="1048015" y="495067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DAB43F-7235-4EBC-A0A4-AC772057769A}">
      <dsp:nvSpPr>
        <dsp:cNvPr id="0" name=""/>
        <dsp:cNvSpPr/>
      </dsp:nvSpPr>
      <dsp:spPr>
        <a:xfrm>
          <a:off x="1279875" y="498554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498554"/>
        <a:ext cx="288115" cy="208304"/>
      </dsp:txXfrm>
    </dsp:sp>
    <dsp:sp modelId="{3734C809-7514-4CFC-9A24-7036DBFB5D65}">
      <dsp:nvSpPr>
        <dsp:cNvPr id="0" name=""/>
        <dsp:cNvSpPr/>
      </dsp:nvSpPr>
      <dsp:spPr>
        <a:xfrm>
          <a:off x="889864" y="702454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C654F8-B17F-4A2B-A72D-2A2C320E847B}">
      <dsp:nvSpPr>
        <dsp:cNvPr id="0" name=""/>
        <dsp:cNvSpPr/>
      </dsp:nvSpPr>
      <dsp:spPr>
        <a:xfrm>
          <a:off x="1121488" y="706858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1200" kern="1200" dirty="0"/>
        </a:p>
      </dsp:txBody>
      <dsp:txXfrm>
        <a:off x="1121488" y="706858"/>
        <a:ext cx="288115" cy="2083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AF8-E41C-4EAC-BC6B-AC6E5A1265B7}">
      <dsp:nvSpPr>
        <dsp:cNvPr id="0" name=""/>
        <dsp:cNvSpPr/>
      </dsp:nvSpPr>
      <dsp:spPr>
        <a:xfrm>
          <a:off x="457693" y="289998"/>
          <a:ext cx="401687" cy="401651"/>
        </a:xfrm>
        <a:prstGeom prst="ellipse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>
        <a:off x="516519" y="348818"/>
        <a:ext cx="284035" cy="284011"/>
      </dsp:txXfrm>
    </dsp:sp>
    <dsp:sp modelId="{F4C52ABA-87C7-496F-92DC-D219A8B845AB}">
      <dsp:nvSpPr>
        <dsp:cNvPr id="0" name=""/>
        <dsp:cNvSpPr/>
      </dsp:nvSpPr>
      <dsp:spPr>
        <a:xfrm>
          <a:off x="388639" y="33126"/>
          <a:ext cx="809625" cy="84395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F2A11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C308E-D98B-47AA-A5B6-043DCAB5733B}">
      <dsp:nvSpPr>
        <dsp:cNvPr id="0" name=""/>
        <dsp:cNvSpPr/>
      </dsp:nvSpPr>
      <dsp:spPr>
        <a:xfrm>
          <a:off x="889864" y="0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EF9A1F-B7DE-4B07-A35C-E205570053F6}">
      <dsp:nvSpPr>
        <dsp:cNvPr id="0" name=""/>
        <dsp:cNvSpPr/>
      </dsp:nvSpPr>
      <dsp:spPr>
        <a:xfrm>
          <a:off x="1121488" y="2752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121488" y="2752"/>
        <a:ext cx="288115" cy="208304"/>
      </dsp:txXfrm>
    </dsp:sp>
    <dsp:sp modelId="{FDDCC26C-9B5A-449B-86A9-C8BAC1030F92}">
      <dsp:nvSpPr>
        <dsp:cNvPr id="0" name=""/>
        <dsp:cNvSpPr/>
      </dsp:nvSpPr>
      <dsp:spPr>
        <a:xfrm>
          <a:off x="1048840" y="200412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A89820-8485-48D9-BA42-D6FC786C40BB}">
      <dsp:nvSpPr>
        <dsp:cNvPr id="0" name=""/>
        <dsp:cNvSpPr/>
      </dsp:nvSpPr>
      <dsp:spPr>
        <a:xfrm>
          <a:off x="1279875" y="204175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204175"/>
        <a:ext cx="288115" cy="208304"/>
      </dsp:txXfrm>
    </dsp:sp>
    <dsp:sp modelId="{31B552E1-CBEC-4099-8F60-9C56F5013E6E}">
      <dsp:nvSpPr>
        <dsp:cNvPr id="0" name=""/>
        <dsp:cNvSpPr/>
      </dsp:nvSpPr>
      <dsp:spPr>
        <a:xfrm>
          <a:off x="1048015" y="495067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DAB43F-7235-4EBC-A0A4-AC772057769A}">
      <dsp:nvSpPr>
        <dsp:cNvPr id="0" name=""/>
        <dsp:cNvSpPr/>
      </dsp:nvSpPr>
      <dsp:spPr>
        <a:xfrm>
          <a:off x="1279875" y="498554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498554"/>
        <a:ext cx="288115" cy="208304"/>
      </dsp:txXfrm>
    </dsp:sp>
    <dsp:sp modelId="{3734C809-7514-4CFC-9A24-7036DBFB5D65}">
      <dsp:nvSpPr>
        <dsp:cNvPr id="0" name=""/>
        <dsp:cNvSpPr/>
      </dsp:nvSpPr>
      <dsp:spPr>
        <a:xfrm>
          <a:off x="889864" y="702454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C654F8-B17F-4A2B-A72D-2A2C320E847B}">
      <dsp:nvSpPr>
        <dsp:cNvPr id="0" name=""/>
        <dsp:cNvSpPr/>
      </dsp:nvSpPr>
      <dsp:spPr>
        <a:xfrm>
          <a:off x="1121488" y="706858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1200" kern="1200" dirty="0"/>
        </a:p>
      </dsp:txBody>
      <dsp:txXfrm>
        <a:off x="1121488" y="706858"/>
        <a:ext cx="288115" cy="2083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AF8-E41C-4EAC-BC6B-AC6E5A1265B7}">
      <dsp:nvSpPr>
        <dsp:cNvPr id="0" name=""/>
        <dsp:cNvSpPr/>
      </dsp:nvSpPr>
      <dsp:spPr>
        <a:xfrm>
          <a:off x="457693" y="289998"/>
          <a:ext cx="401687" cy="401651"/>
        </a:xfrm>
        <a:prstGeom prst="ellipse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>
        <a:off x="516519" y="348818"/>
        <a:ext cx="284035" cy="284011"/>
      </dsp:txXfrm>
    </dsp:sp>
    <dsp:sp modelId="{F4C52ABA-87C7-496F-92DC-D219A8B845AB}">
      <dsp:nvSpPr>
        <dsp:cNvPr id="0" name=""/>
        <dsp:cNvSpPr/>
      </dsp:nvSpPr>
      <dsp:spPr>
        <a:xfrm>
          <a:off x="388639" y="33126"/>
          <a:ext cx="809625" cy="84395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F2A11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C308E-D98B-47AA-A5B6-043DCAB5733B}">
      <dsp:nvSpPr>
        <dsp:cNvPr id="0" name=""/>
        <dsp:cNvSpPr/>
      </dsp:nvSpPr>
      <dsp:spPr>
        <a:xfrm>
          <a:off x="889864" y="0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EF9A1F-B7DE-4B07-A35C-E205570053F6}">
      <dsp:nvSpPr>
        <dsp:cNvPr id="0" name=""/>
        <dsp:cNvSpPr/>
      </dsp:nvSpPr>
      <dsp:spPr>
        <a:xfrm>
          <a:off x="1121488" y="2752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121488" y="2752"/>
        <a:ext cx="288115" cy="208304"/>
      </dsp:txXfrm>
    </dsp:sp>
    <dsp:sp modelId="{FDDCC26C-9B5A-449B-86A9-C8BAC1030F92}">
      <dsp:nvSpPr>
        <dsp:cNvPr id="0" name=""/>
        <dsp:cNvSpPr/>
      </dsp:nvSpPr>
      <dsp:spPr>
        <a:xfrm>
          <a:off x="1048840" y="200412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A89820-8485-48D9-BA42-D6FC786C40BB}">
      <dsp:nvSpPr>
        <dsp:cNvPr id="0" name=""/>
        <dsp:cNvSpPr/>
      </dsp:nvSpPr>
      <dsp:spPr>
        <a:xfrm>
          <a:off x="1279875" y="204175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204175"/>
        <a:ext cx="288115" cy="208304"/>
      </dsp:txXfrm>
    </dsp:sp>
    <dsp:sp modelId="{31B552E1-CBEC-4099-8F60-9C56F5013E6E}">
      <dsp:nvSpPr>
        <dsp:cNvPr id="0" name=""/>
        <dsp:cNvSpPr/>
      </dsp:nvSpPr>
      <dsp:spPr>
        <a:xfrm>
          <a:off x="1048015" y="495067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DAB43F-7235-4EBC-A0A4-AC772057769A}">
      <dsp:nvSpPr>
        <dsp:cNvPr id="0" name=""/>
        <dsp:cNvSpPr/>
      </dsp:nvSpPr>
      <dsp:spPr>
        <a:xfrm>
          <a:off x="1279875" y="498554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498554"/>
        <a:ext cx="288115" cy="208304"/>
      </dsp:txXfrm>
    </dsp:sp>
    <dsp:sp modelId="{3734C809-7514-4CFC-9A24-7036DBFB5D65}">
      <dsp:nvSpPr>
        <dsp:cNvPr id="0" name=""/>
        <dsp:cNvSpPr/>
      </dsp:nvSpPr>
      <dsp:spPr>
        <a:xfrm>
          <a:off x="889864" y="702454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C654F8-B17F-4A2B-A72D-2A2C320E847B}">
      <dsp:nvSpPr>
        <dsp:cNvPr id="0" name=""/>
        <dsp:cNvSpPr/>
      </dsp:nvSpPr>
      <dsp:spPr>
        <a:xfrm>
          <a:off x="1121488" y="706858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1200" kern="1200" dirty="0"/>
        </a:p>
      </dsp:txBody>
      <dsp:txXfrm>
        <a:off x="1121488" y="706858"/>
        <a:ext cx="288115" cy="2083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AF8-E41C-4EAC-BC6B-AC6E5A1265B7}">
      <dsp:nvSpPr>
        <dsp:cNvPr id="0" name=""/>
        <dsp:cNvSpPr/>
      </dsp:nvSpPr>
      <dsp:spPr>
        <a:xfrm>
          <a:off x="457693" y="289998"/>
          <a:ext cx="401687" cy="401651"/>
        </a:xfrm>
        <a:prstGeom prst="ellipse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>
        <a:off x="516519" y="348818"/>
        <a:ext cx="284035" cy="284011"/>
      </dsp:txXfrm>
    </dsp:sp>
    <dsp:sp modelId="{F4C52ABA-87C7-496F-92DC-D219A8B845AB}">
      <dsp:nvSpPr>
        <dsp:cNvPr id="0" name=""/>
        <dsp:cNvSpPr/>
      </dsp:nvSpPr>
      <dsp:spPr>
        <a:xfrm>
          <a:off x="388639" y="33126"/>
          <a:ext cx="809625" cy="84395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F2A11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C308E-D98B-47AA-A5B6-043DCAB5733B}">
      <dsp:nvSpPr>
        <dsp:cNvPr id="0" name=""/>
        <dsp:cNvSpPr/>
      </dsp:nvSpPr>
      <dsp:spPr>
        <a:xfrm>
          <a:off x="889864" y="0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EF9A1F-B7DE-4B07-A35C-E205570053F6}">
      <dsp:nvSpPr>
        <dsp:cNvPr id="0" name=""/>
        <dsp:cNvSpPr/>
      </dsp:nvSpPr>
      <dsp:spPr>
        <a:xfrm>
          <a:off x="1121488" y="2752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121488" y="2752"/>
        <a:ext cx="288115" cy="208304"/>
      </dsp:txXfrm>
    </dsp:sp>
    <dsp:sp modelId="{FDDCC26C-9B5A-449B-86A9-C8BAC1030F92}">
      <dsp:nvSpPr>
        <dsp:cNvPr id="0" name=""/>
        <dsp:cNvSpPr/>
      </dsp:nvSpPr>
      <dsp:spPr>
        <a:xfrm>
          <a:off x="1048840" y="200412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A89820-8485-48D9-BA42-D6FC786C40BB}">
      <dsp:nvSpPr>
        <dsp:cNvPr id="0" name=""/>
        <dsp:cNvSpPr/>
      </dsp:nvSpPr>
      <dsp:spPr>
        <a:xfrm>
          <a:off x="1279875" y="204175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204175"/>
        <a:ext cx="288115" cy="208304"/>
      </dsp:txXfrm>
    </dsp:sp>
    <dsp:sp modelId="{31B552E1-CBEC-4099-8F60-9C56F5013E6E}">
      <dsp:nvSpPr>
        <dsp:cNvPr id="0" name=""/>
        <dsp:cNvSpPr/>
      </dsp:nvSpPr>
      <dsp:spPr>
        <a:xfrm>
          <a:off x="1048015" y="495067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DAB43F-7235-4EBC-A0A4-AC772057769A}">
      <dsp:nvSpPr>
        <dsp:cNvPr id="0" name=""/>
        <dsp:cNvSpPr/>
      </dsp:nvSpPr>
      <dsp:spPr>
        <a:xfrm>
          <a:off x="1279875" y="498554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498554"/>
        <a:ext cx="288115" cy="208304"/>
      </dsp:txXfrm>
    </dsp:sp>
    <dsp:sp modelId="{3734C809-7514-4CFC-9A24-7036DBFB5D65}">
      <dsp:nvSpPr>
        <dsp:cNvPr id="0" name=""/>
        <dsp:cNvSpPr/>
      </dsp:nvSpPr>
      <dsp:spPr>
        <a:xfrm>
          <a:off x="889864" y="702454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C654F8-B17F-4A2B-A72D-2A2C320E847B}">
      <dsp:nvSpPr>
        <dsp:cNvPr id="0" name=""/>
        <dsp:cNvSpPr/>
      </dsp:nvSpPr>
      <dsp:spPr>
        <a:xfrm>
          <a:off x="1121488" y="706858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1200" kern="1200" dirty="0"/>
        </a:p>
      </dsp:txBody>
      <dsp:txXfrm>
        <a:off x="1121488" y="706858"/>
        <a:ext cx="288115" cy="2083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AF8-E41C-4EAC-BC6B-AC6E5A1265B7}">
      <dsp:nvSpPr>
        <dsp:cNvPr id="0" name=""/>
        <dsp:cNvSpPr/>
      </dsp:nvSpPr>
      <dsp:spPr>
        <a:xfrm>
          <a:off x="457693" y="289998"/>
          <a:ext cx="401687" cy="401651"/>
        </a:xfrm>
        <a:prstGeom prst="ellipse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>
        <a:off x="516519" y="348818"/>
        <a:ext cx="284035" cy="284011"/>
      </dsp:txXfrm>
    </dsp:sp>
    <dsp:sp modelId="{F4C52ABA-87C7-496F-92DC-D219A8B845AB}">
      <dsp:nvSpPr>
        <dsp:cNvPr id="0" name=""/>
        <dsp:cNvSpPr/>
      </dsp:nvSpPr>
      <dsp:spPr>
        <a:xfrm>
          <a:off x="388639" y="33126"/>
          <a:ext cx="809625" cy="84395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F2A11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C308E-D98B-47AA-A5B6-043DCAB5733B}">
      <dsp:nvSpPr>
        <dsp:cNvPr id="0" name=""/>
        <dsp:cNvSpPr/>
      </dsp:nvSpPr>
      <dsp:spPr>
        <a:xfrm>
          <a:off x="889864" y="0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EF9A1F-B7DE-4B07-A35C-E205570053F6}">
      <dsp:nvSpPr>
        <dsp:cNvPr id="0" name=""/>
        <dsp:cNvSpPr/>
      </dsp:nvSpPr>
      <dsp:spPr>
        <a:xfrm>
          <a:off x="1121488" y="2752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121488" y="2752"/>
        <a:ext cx="288115" cy="208304"/>
      </dsp:txXfrm>
    </dsp:sp>
    <dsp:sp modelId="{FDDCC26C-9B5A-449B-86A9-C8BAC1030F92}">
      <dsp:nvSpPr>
        <dsp:cNvPr id="0" name=""/>
        <dsp:cNvSpPr/>
      </dsp:nvSpPr>
      <dsp:spPr>
        <a:xfrm>
          <a:off x="1048840" y="200412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A89820-8485-48D9-BA42-D6FC786C40BB}">
      <dsp:nvSpPr>
        <dsp:cNvPr id="0" name=""/>
        <dsp:cNvSpPr/>
      </dsp:nvSpPr>
      <dsp:spPr>
        <a:xfrm>
          <a:off x="1279875" y="204175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204175"/>
        <a:ext cx="288115" cy="208304"/>
      </dsp:txXfrm>
    </dsp:sp>
    <dsp:sp modelId="{31B552E1-CBEC-4099-8F60-9C56F5013E6E}">
      <dsp:nvSpPr>
        <dsp:cNvPr id="0" name=""/>
        <dsp:cNvSpPr/>
      </dsp:nvSpPr>
      <dsp:spPr>
        <a:xfrm>
          <a:off x="1048015" y="495067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DAB43F-7235-4EBC-A0A4-AC772057769A}">
      <dsp:nvSpPr>
        <dsp:cNvPr id="0" name=""/>
        <dsp:cNvSpPr/>
      </dsp:nvSpPr>
      <dsp:spPr>
        <a:xfrm>
          <a:off x="1279875" y="498554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498554"/>
        <a:ext cx="288115" cy="208304"/>
      </dsp:txXfrm>
    </dsp:sp>
    <dsp:sp modelId="{3734C809-7514-4CFC-9A24-7036DBFB5D65}">
      <dsp:nvSpPr>
        <dsp:cNvPr id="0" name=""/>
        <dsp:cNvSpPr/>
      </dsp:nvSpPr>
      <dsp:spPr>
        <a:xfrm>
          <a:off x="889864" y="702454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C654F8-B17F-4A2B-A72D-2A2C320E847B}">
      <dsp:nvSpPr>
        <dsp:cNvPr id="0" name=""/>
        <dsp:cNvSpPr/>
      </dsp:nvSpPr>
      <dsp:spPr>
        <a:xfrm>
          <a:off x="1121488" y="706858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1200" kern="1200" dirty="0"/>
        </a:p>
      </dsp:txBody>
      <dsp:txXfrm>
        <a:off x="1121488" y="706858"/>
        <a:ext cx="288115" cy="2083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AF8-E41C-4EAC-BC6B-AC6E5A1265B7}">
      <dsp:nvSpPr>
        <dsp:cNvPr id="0" name=""/>
        <dsp:cNvSpPr/>
      </dsp:nvSpPr>
      <dsp:spPr>
        <a:xfrm>
          <a:off x="457693" y="289998"/>
          <a:ext cx="401687" cy="401651"/>
        </a:xfrm>
        <a:prstGeom prst="ellipse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>
        <a:off x="516519" y="348818"/>
        <a:ext cx="284035" cy="284011"/>
      </dsp:txXfrm>
    </dsp:sp>
    <dsp:sp modelId="{F4C52ABA-87C7-496F-92DC-D219A8B845AB}">
      <dsp:nvSpPr>
        <dsp:cNvPr id="0" name=""/>
        <dsp:cNvSpPr/>
      </dsp:nvSpPr>
      <dsp:spPr>
        <a:xfrm>
          <a:off x="388639" y="33126"/>
          <a:ext cx="809625" cy="84395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F2A11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C308E-D98B-47AA-A5B6-043DCAB5733B}">
      <dsp:nvSpPr>
        <dsp:cNvPr id="0" name=""/>
        <dsp:cNvSpPr/>
      </dsp:nvSpPr>
      <dsp:spPr>
        <a:xfrm>
          <a:off x="889864" y="0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EF9A1F-B7DE-4B07-A35C-E205570053F6}">
      <dsp:nvSpPr>
        <dsp:cNvPr id="0" name=""/>
        <dsp:cNvSpPr/>
      </dsp:nvSpPr>
      <dsp:spPr>
        <a:xfrm>
          <a:off x="1121488" y="2752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121488" y="2752"/>
        <a:ext cx="288115" cy="208304"/>
      </dsp:txXfrm>
    </dsp:sp>
    <dsp:sp modelId="{FDDCC26C-9B5A-449B-86A9-C8BAC1030F92}">
      <dsp:nvSpPr>
        <dsp:cNvPr id="0" name=""/>
        <dsp:cNvSpPr/>
      </dsp:nvSpPr>
      <dsp:spPr>
        <a:xfrm>
          <a:off x="1048840" y="200412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A89820-8485-48D9-BA42-D6FC786C40BB}">
      <dsp:nvSpPr>
        <dsp:cNvPr id="0" name=""/>
        <dsp:cNvSpPr/>
      </dsp:nvSpPr>
      <dsp:spPr>
        <a:xfrm>
          <a:off x="1279875" y="204175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204175"/>
        <a:ext cx="288115" cy="208304"/>
      </dsp:txXfrm>
    </dsp:sp>
    <dsp:sp modelId="{31B552E1-CBEC-4099-8F60-9C56F5013E6E}">
      <dsp:nvSpPr>
        <dsp:cNvPr id="0" name=""/>
        <dsp:cNvSpPr/>
      </dsp:nvSpPr>
      <dsp:spPr>
        <a:xfrm>
          <a:off x="1048015" y="495067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DAB43F-7235-4EBC-A0A4-AC772057769A}">
      <dsp:nvSpPr>
        <dsp:cNvPr id="0" name=""/>
        <dsp:cNvSpPr/>
      </dsp:nvSpPr>
      <dsp:spPr>
        <a:xfrm>
          <a:off x="1279875" y="498554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498554"/>
        <a:ext cx="288115" cy="208304"/>
      </dsp:txXfrm>
    </dsp:sp>
    <dsp:sp modelId="{3734C809-7514-4CFC-9A24-7036DBFB5D65}">
      <dsp:nvSpPr>
        <dsp:cNvPr id="0" name=""/>
        <dsp:cNvSpPr/>
      </dsp:nvSpPr>
      <dsp:spPr>
        <a:xfrm>
          <a:off x="889864" y="702454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C654F8-B17F-4A2B-A72D-2A2C320E847B}">
      <dsp:nvSpPr>
        <dsp:cNvPr id="0" name=""/>
        <dsp:cNvSpPr/>
      </dsp:nvSpPr>
      <dsp:spPr>
        <a:xfrm>
          <a:off x="1121488" y="706858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1200" kern="1200" dirty="0"/>
        </a:p>
      </dsp:txBody>
      <dsp:txXfrm>
        <a:off x="1121488" y="706858"/>
        <a:ext cx="288115" cy="2083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6AF8-E41C-4EAC-BC6B-AC6E5A1265B7}">
      <dsp:nvSpPr>
        <dsp:cNvPr id="0" name=""/>
        <dsp:cNvSpPr/>
      </dsp:nvSpPr>
      <dsp:spPr>
        <a:xfrm>
          <a:off x="457693" y="289998"/>
          <a:ext cx="401687" cy="401651"/>
        </a:xfrm>
        <a:prstGeom prst="ellipse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>
        <a:off x="516519" y="348818"/>
        <a:ext cx="284035" cy="284011"/>
      </dsp:txXfrm>
    </dsp:sp>
    <dsp:sp modelId="{F4C52ABA-87C7-496F-92DC-D219A8B845AB}">
      <dsp:nvSpPr>
        <dsp:cNvPr id="0" name=""/>
        <dsp:cNvSpPr/>
      </dsp:nvSpPr>
      <dsp:spPr>
        <a:xfrm>
          <a:off x="388639" y="33126"/>
          <a:ext cx="809625" cy="84395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F2A11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C308E-D98B-47AA-A5B6-043DCAB5733B}">
      <dsp:nvSpPr>
        <dsp:cNvPr id="0" name=""/>
        <dsp:cNvSpPr/>
      </dsp:nvSpPr>
      <dsp:spPr>
        <a:xfrm>
          <a:off x="889864" y="0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EF9A1F-B7DE-4B07-A35C-E205570053F6}">
      <dsp:nvSpPr>
        <dsp:cNvPr id="0" name=""/>
        <dsp:cNvSpPr/>
      </dsp:nvSpPr>
      <dsp:spPr>
        <a:xfrm>
          <a:off x="1121488" y="2752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121488" y="2752"/>
        <a:ext cx="288115" cy="208304"/>
      </dsp:txXfrm>
    </dsp:sp>
    <dsp:sp modelId="{FDDCC26C-9B5A-449B-86A9-C8BAC1030F92}">
      <dsp:nvSpPr>
        <dsp:cNvPr id="0" name=""/>
        <dsp:cNvSpPr/>
      </dsp:nvSpPr>
      <dsp:spPr>
        <a:xfrm>
          <a:off x="1048840" y="200412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A89820-8485-48D9-BA42-D6FC786C40BB}">
      <dsp:nvSpPr>
        <dsp:cNvPr id="0" name=""/>
        <dsp:cNvSpPr/>
      </dsp:nvSpPr>
      <dsp:spPr>
        <a:xfrm>
          <a:off x="1279875" y="204175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204175"/>
        <a:ext cx="288115" cy="208304"/>
      </dsp:txXfrm>
    </dsp:sp>
    <dsp:sp modelId="{31B552E1-CBEC-4099-8F60-9C56F5013E6E}">
      <dsp:nvSpPr>
        <dsp:cNvPr id="0" name=""/>
        <dsp:cNvSpPr/>
      </dsp:nvSpPr>
      <dsp:spPr>
        <a:xfrm>
          <a:off x="1048015" y="495067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DAB43F-7235-4EBC-A0A4-AC772057769A}">
      <dsp:nvSpPr>
        <dsp:cNvPr id="0" name=""/>
        <dsp:cNvSpPr/>
      </dsp:nvSpPr>
      <dsp:spPr>
        <a:xfrm>
          <a:off x="1279875" y="498554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800" kern="1200" dirty="0"/>
        </a:p>
      </dsp:txBody>
      <dsp:txXfrm>
        <a:off x="1279875" y="498554"/>
        <a:ext cx="288115" cy="208304"/>
      </dsp:txXfrm>
    </dsp:sp>
    <dsp:sp modelId="{3734C809-7514-4CFC-9A24-7036DBFB5D65}">
      <dsp:nvSpPr>
        <dsp:cNvPr id="0" name=""/>
        <dsp:cNvSpPr/>
      </dsp:nvSpPr>
      <dsp:spPr>
        <a:xfrm>
          <a:off x="889864" y="702454"/>
          <a:ext cx="215231" cy="215186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C654F8-B17F-4A2B-A72D-2A2C320E847B}">
      <dsp:nvSpPr>
        <dsp:cNvPr id="0" name=""/>
        <dsp:cNvSpPr/>
      </dsp:nvSpPr>
      <dsp:spPr>
        <a:xfrm>
          <a:off x="1121488" y="706858"/>
          <a:ext cx="288115" cy="20830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1200" kern="1200" dirty="0"/>
        </a:p>
      </dsp:txBody>
      <dsp:txXfrm>
        <a:off x="1121488" y="706858"/>
        <a:ext cx="288115" cy="208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733" y="489995"/>
            <a:ext cx="1651635" cy="1042364"/>
          </a:xfrm>
        </p:spPr>
        <p:txBody>
          <a:bodyPr anchor="b"/>
          <a:lstStyle>
            <a:lvl1pPr algn="ctr">
              <a:defRPr sz="127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88" y="1572556"/>
            <a:ext cx="1457325" cy="722863"/>
          </a:xfrm>
        </p:spPr>
        <p:txBody>
          <a:bodyPr/>
          <a:lstStyle>
            <a:lvl1pPr marL="0" indent="0" algn="ctr">
              <a:buNone/>
              <a:defRPr sz="510"/>
            </a:lvl1pPr>
            <a:lvl2pPr marL="97155" indent="0" algn="ctr">
              <a:buNone/>
              <a:defRPr sz="425"/>
            </a:lvl2pPr>
            <a:lvl3pPr marL="194310" indent="0" algn="ctr">
              <a:buNone/>
              <a:defRPr sz="383"/>
            </a:lvl3pPr>
            <a:lvl4pPr marL="291465" indent="0" algn="ctr">
              <a:buNone/>
              <a:defRPr sz="340"/>
            </a:lvl4pPr>
            <a:lvl5pPr marL="388620" indent="0" algn="ctr">
              <a:buNone/>
              <a:defRPr sz="340"/>
            </a:lvl5pPr>
            <a:lvl6pPr marL="485775" indent="0" algn="ctr">
              <a:buNone/>
              <a:defRPr sz="340"/>
            </a:lvl6pPr>
            <a:lvl7pPr marL="582930" indent="0" algn="ctr">
              <a:buNone/>
              <a:defRPr sz="340"/>
            </a:lvl7pPr>
            <a:lvl8pPr marL="680085" indent="0" algn="ctr">
              <a:buNone/>
              <a:defRPr sz="340"/>
            </a:lvl8pPr>
            <a:lvl9pPr marL="777240" indent="0" algn="ctr">
              <a:buNone/>
              <a:defRPr sz="3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DF67-D163-4410-8DDF-D90B5A2EF8F6}" type="datetimeFigureOut">
              <a:rPr lang="en-GB" smtClean="0"/>
              <a:t>01/01/2018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11AA-50B9-454E-BEF1-CC37C1D98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6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DF67-D163-4410-8DDF-D90B5A2EF8F6}" type="datetimeFigureOut">
              <a:rPr lang="en-GB" smtClean="0"/>
              <a:t>01/01/2018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11AA-50B9-454E-BEF1-CC37C1D98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9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90531" y="159404"/>
            <a:ext cx="418981" cy="25372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588" y="159404"/>
            <a:ext cx="1232654" cy="25372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DF67-D163-4410-8DDF-D90B5A2EF8F6}" type="datetimeFigureOut">
              <a:rPr lang="en-GB" smtClean="0"/>
              <a:t>01/01/2018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11AA-50B9-454E-BEF1-CC37C1D98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4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DF67-D163-4410-8DDF-D90B5A2EF8F6}" type="datetimeFigureOut">
              <a:rPr lang="en-GB" smtClean="0"/>
              <a:t>01/01/2018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11AA-50B9-454E-BEF1-CC37C1D98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80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76" y="746428"/>
            <a:ext cx="1675924" cy="1245431"/>
          </a:xfrm>
        </p:spPr>
        <p:txBody>
          <a:bodyPr anchor="b"/>
          <a:lstStyle>
            <a:lvl1pPr>
              <a:defRPr sz="127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576" y="2003641"/>
            <a:ext cx="1675924" cy="654943"/>
          </a:xfrm>
        </p:spPr>
        <p:txBody>
          <a:bodyPr/>
          <a:lstStyle>
            <a:lvl1pPr marL="0" indent="0">
              <a:buNone/>
              <a:defRPr sz="510">
                <a:solidFill>
                  <a:schemeClr val="tx1"/>
                </a:solidFill>
              </a:defRPr>
            </a:lvl1pPr>
            <a:lvl2pPr marL="97155" indent="0">
              <a:buNone/>
              <a:defRPr sz="425">
                <a:solidFill>
                  <a:schemeClr val="tx1">
                    <a:tint val="75000"/>
                  </a:schemeClr>
                </a:solidFill>
              </a:defRPr>
            </a:lvl2pPr>
            <a:lvl3pPr marL="194310" indent="0">
              <a:buNone/>
              <a:defRPr sz="383">
                <a:solidFill>
                  <a:schemeClr val="tx1">
                    <a:tint val="75000"/>
                  </a:schemeClr>
                </a:solidFill>
              </a:defRPr>
            </a:lvl3pPr>
            <a:lvl4pPr marL="291465" indent="0">
              <a:buNone/>
              <a:defRPr sz="340">
                <a:solidFill>
                  <a:schemeClr val="tx1">
                    <a:tint val="75000"/>
                  </a:schemeClr>
                </a:solidFill>
              </a:defRPr>
            </a:lvl4pPr>
            <a:lvl5pPr marL="388620" indent="0">
              <a:buNone/>
              <a:defRPr sz="340">
                <a:solidFill>
                  <a:schemeClr val="tx1">
                    <a:tint val="75000"/>
                  </a:schemeClr>
                </a:solidFill>
              </a:defRPr>
            </a:lvl5pPr>
            <a:lvl6pPr marL="485775" indent="0">
              <a:buNone/>
              <a:defRPr sz="340">
                <a:solidFill>
                  <a:schemeClr val="tx1">
                    <a:tint val="75000"/>
                  </a:schemeClr>
                </a:solidFill>
              </a:defRPr>
            </a:lvl6pPr>
            <a:lvl7pPr marL="582930" indent="0">
              <a:buNone/>
              <a:defRPr sz="340">
                <a:solidFill>
                  <a:schemeClr val="tx1">
                    <a:tint val="75000"/>
                  </a:schemeClr>
                </a:solidFill>
              </a:defRPr>
            </a:lvl7pPr>
            <a:lvl8pPr marL="680085" indent="0">
              <a:buNone/>
              <a:defRPr sz="340">
                <a:solidFill>
                  <a:schemeClr val="tx1">
                    <a:tint val="75000"/>
                  </a:schemeClr>
                </a:solidFill>
              </a:defRPr>
            </a:lvl8pPr>
            <a:lvl9pPr marL="777240" indent="0">
              <a:buNone/>
              <a:defRPr sz="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DF67-D163-4410-8DDF-D90B5A2EF8F6}" type="datetimeFigureOut">
              <a:rPr lang="en-GB" smtClean="0"/>
              <a:t>01/01/2018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11AA-50B9-454E-BEF1-CC37C1D98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96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588" y="797021"/>
            <a:ext cx="825818" cy="1899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3694" y="797021"/>
            <a:ext cx="825818" cy="1899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DF67-D163-4410-8DDF-D90B5A2EF8F6}" type="datetimeFigureOut">
              <a:rPr lang="en-GB" smtClean="0"/>
              <a:t>01/01/2018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11AA-50B9-454E-BEF1-CC37C1D98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97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41" y="159405"/>
            <a:ext cx="1675924" cy="5787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842" y="733952"/>
            <a:ext cx="822022" cy="359699"/>
          </a:xfrm>
        </p:spPr>
        <p:txBody>
          <a:bodyPr anchor="b"/>
          <a:lstStyle>
            <a:lvl1pPr marL="0" indent="0">
              <a:buNone/>
              <a:defRPr sz="510" b="1"/>
            </a:lvl1pPr>
            <a:lvl2pPr marL="97155" indent="0">
              <a:buNone/>
              <a:defRPr sz="425" b="1"/>
            </a:lvl2pPr>
            <a:lvl3pPr marL="194310" indent="0">
              <a:buNone/>
              <a:defRPr sz="383" b="1"/>
            </a:lvl3pPr>
            <a:lvl4pPr marL="291465" indent="0">
              <a:buNone/>
              <a:defRPr sz="340" b="1"/>
            </a:lvl4pPr>
            <a:lvl5pPr marL="388620" indent="0">
              <a:buNone/>
              <a:defRPr sz="340" b="1"/>
            </a:lvl5pPr>
            <a:lvl6pPr marL="485775" indent="0">
              <a:buNone/>
              <a:defRPr sz="340" b="1"/>
            </a:lvl6pPr>
            <a:lvl7pPr marL="582930" indent="0">
              <a:buNone/>
              <a:defRPr sz="340" b="1"/>
            </a:lvl7pPr>
            <a:lvl8pPr marL="680085" indent="0">
              <a:buNone/>
              <a:defRPr sz="340" b="1"/>
            </a:lvl8pPr>
            <a:lvl9pPr marL="777240" indent="0">
              <a:buNone/>
              <a:defRPr sz="3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842" y="1093651"/>
            <a:ext cx="822022" cy="16085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83694" y="733952"/>
            <a:ext cx="826071" cy="359699"/>
          </a:xfrm>
        </p:spPr>
        <p:txBody>
          <a:bodyPr anchor="b"/>
          <a:lstStyle>
            <a:lvl1pPr marL="0" indent="0">
              <a:buNone/>
              <a:defRPr sz="510" b="1"/>
            </a:lvl1pPr>
            <a:lvl2pPr marL="97155" indent="0">
              <a:buNone/>
              <a:defRPr sz="425" b="1"/>
            </a:lvl2pPr>
            <a:lvl3pPr marL="194310" indent="0">
              <a:buNone/>
              <a:defRPr sz="383" b="1"/>
            </a:lvl3pPr>
            <a:lvl4pPr marL="291465" indent="0">
              <a:buNone/>
              <a:defRPr sz="340" b="1"/>
            </a:lvl4pPr>
            <a:lvl5pPr marL="388620" indent="0">
              <a:buNone/>
              <a:defRPr sz="340" b="1"/>
            </a:lvl5pPr>
            <a:lvl6pPr marL="485775" indent="0">
              <a:buNone/>
              <a:defRPr sz="340" b="1"/>
            </a:lvl6pPr>
            <a:lvl7pPr marL="582930" indent="0">
              <a:buNone/>
              <a:defRPr sz="340" b="1"/>
            </a:lvl7pPr>
            <a:lvl8pPr marL="680085" indent="0">
              <a:buNone/>
              <a:defRPr sz="340" b="1"/>
            </a:lvl8pPr>
            <a:lvl9pPr marL="777240" indent="0">
              <a:buNone/>
              <a:defRPr sz="3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83694" y="1093651"/>
            <a:ext cx="826071" cy="16085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DF67-D163-4410-8DDF-D90B5A2EF8F6}" type="datetimeFigureOut">
              <a:rPr lang="en-GB" smtClean="0"/>
              <a:t>01/01/2018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11AA-50B9-454E-BEF1-CC37C1D98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36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DF67-D163-4410-8DDF-D90B5A2EF8F6}" type="datetimeFigureOut">
              <a:rPr lang="en-GB" smtClean="0"/>
              <a:t>01/01/2018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11AA-50B9-454E-BEF1-CC37C1D98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97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DF67-D163-4410-8DDF-D90B5A2EF8F6}" type="datetimeFigureOut">
              <a:rPr lang="en-GB" smtClean="0"/>
              <a:t>01/01/2018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11AA-50B9-454E-BEF1-CC37C1D98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70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41" y="199602"/>
            <a:ext cx="626700" cy="698606"/>
          </a:xfrm>
        </p:spPr>
        <p:txBody>
          <a:bodyPr anchor="b"/>
          <a:lstStyle>
            <a:lvl1pPr>
              <a:defRPr sz="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071" y="431085"/>
            <a:ext cx="983694" cy="2127698"/>
          </a:xfrm>
        </p:spPr>
        <p:txBody>
          <a:bodyPr/>
          <a:lstStyle>
            <a:lvl1pPr>
              <a:defRPr sz="680"/>
            </a:lvl1pPr>
            <a:lvl2pPr>
              <a:defRPr sz="595"/>
            </a:lvl2pPr>
            <a:lvl3pPr>
              <a:defRPr sz="510"/>
            </a:lvl3pPr>
            <a:lvl4pPr>
              <a:defRPr sz="425"/>
            </a:lvl4pPr>
            <a:lvl5pPr>
              <a:defRPr sz="425"/>
            </a:lvl5pPr>
            <a:lvl6pPr>
              <a:defRPr sz="425"/>
            </a:lvl6pPr>
            <a:lvl7pPr>
              <a:defRPr sz="425"/>
            </a:lvl7pPr>
            <a:lvl8pPr>
              <a:defRPr sz="425"/>
            </a:lvl8pPr>
            <a:lvl9pPr>
              <a:defRPr sz="4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841" y="898207"/>
            <a:ext cx="626700" cy="1664041"/>
          </a:xfrm>
        </p:spPr>
        <p:txBody>
          <a:bodyPr/>
          <a:lstStyle>
            <a:lvl1pPr marL="0" indent="0">
              <a:buNone/>
              <a:defRPr sz="340"/>
            </a:lvl1pPr>
            <a:lvl2pPr marL="97155" indent="0">
              <a:buNone/>
              <a:defRPr sz="298"/>
            </a:lvl2pPr>
            <a:lvl3pPr marL="194310" indent="0">
              <a:buNone/>
              <a:defRPr sz="255"/>
            </a:lvl3pPr>
            <a:lvl4pPr marL="291465" indent="0">
              <a:buNone/>
              <a:defRPr sz="213"/>
            </a:lvl4pPr>
            <a:lvl5pPr marL="388620" indent="0">
              <a:buNone/>
              <a:defRPr sz="213"/>
            </a:lvl5pPr>
            <a:lvl6pPr marL="485775" indent="0">
              <a:buNone/>
              <a:defRPr sz="213"/>
            </a:lvl6pPr>
            <a:lvl7pPr marL="582930" indent="0">
              <a:buNone/>
              <a:defRPr sz="213"/>
            </a:lvl7pPr>
            <a:lvl8pPr marL="680085" indent="0">
              <a:buNone/>
              <a:defRPr sz="213"/>
            </a:lvl8pPr>
            <a:lvl9pPr marL="777240" indent="0">
              <a:buNone/>
              <a:defRPr sz="2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DF67-D163-4410-8DDF-D90B5A2EF8F6}" type="datetimeFigureOut">
              <a:rPr lang="en-GB" smtClean="0"/>
              <a:t>01/01/2018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11AA-50B9-454E-BEF1-CC37C1D98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2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41" y="199602"/>
            <a:ext cx="626700" cy="698606"/>
          </a:xfrm>
        </p:spPr>
        <p:txBody>
          <a:bodyPr anchor="b"/>
          <a:lstStyle>
            <a:lvl1pPr>
              <a:defRPr sz="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26071" y="431085"/>
            <a:ext cx="983694" cy="2127698"/>
          </a:xfrm>
        </p:spPr>
        <p:txBody>
          <a:bodyPr anchor="t"/>
          <a:lstStyle>
            <a:lvl1pPr marL="0" indent="0">
              <a:buNone/>
              <a:defRPr sz="680"/>
            </a:lvl1pPr>
            <a:lvl2pPr marL="97155" indent="0">
              <a:buNone/>
              <a:defRPr sz="595"/>
            </a:lvl2pPr>
            <a:lvl3pPr marL="194310" indent="0">
              <a:buNone/>
              <a:defRPr sz="510"/>
            </a:lvl3pPr>
            <a:lvl4pPr marL="291465" indent="0">
              <a:buNone/>
              <a:defRPr sz="425"/>
            </a:lvl4pPr>
            <a:lvl5pPr marL="388620" indent="0">
              <a:buNone/>
              <a:defRPr sz="425"/>
            </a:lvl5pPr>
            <a:lvl6pPr marL="485775" indent="0">
              <a:buNone/>
              <a:defRPr sz="425"/>
            </a:lvl6pPr>
            <a:lvl7pPr marL="582930" indent="0">
              <a:buNone/>
              <a:defRPr sz="425"/>
            </a:lvl7pPr>
            <a:lvl8pPr marL="680085" indent="0">
              <a:buNone/>
              <a:defRPr sz="425"/>
            </a:lvl8pPr>
            <a:lvl9pPr marL="777240" indent="0">
              <a:buNone/>
              <a:defRPr sz="4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841" y="898207"/>
            <a:ext cx="626700" cy="1664041"/>
          </a:xfrm>
        </p:spPr>
        <p:txBody>
          <a:bodyPr/>
          <a:lstStyle>
            <a:lvl1pPr marL="0" indent="0">
              <a:buNone/>
              <a:defRPr sz="340"/>
            </a:lvl1pPr>
            <a:lvl2pPr marL="97155" indent="0">
              <a:buNone/>
              <a:defRPr sz="298"/>
            </a:lvl2pPr>
            <a:lvl3pPr marL="194310" indent="0">
              <a:buNone/>
              <a:defRPr sz="255"/>
            </a:lvl3pPr>
            <a:lvl4pPr marL="291465" indent="0">
              <a:buNone/>
              <a:defRPr sz="213"/>
            </a:lvl4pPr>
            <a:lvl5pPr marL="388620" indent="0">
              <a:buNone/>
              <a:defRPr sz="213"/>
            </a:lvl5pPr>
            <a:lvl6pPr marL="485775" indent="0">
              <a:buNone/>
              <a:defRPr sz="213"/>
            </a:lvl6pPr>
            <a:lvl7pPr marL="582930" indent="0">
              <a:buNone/>
              <a:defRPr sz="213"/>
            </a:lvl7pPr>
            <a:lvl8pPr marL="680085" indent="0">
              <a:buNone/>
              <a:defRPr sz="213"/>
            </a:lvl8pPr>
            <a:lvl9pPr marL="777240" indent="0">
              <a:buNone/>
              <a:defRPr sz="2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DF67-D163-4410-8DDF-D90B5A2EF8F6}" type="datetimeFigureOut">
              <a:rPr lang="en-GB" smtClean="0"/>
              <a:t>01/01/2018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11AA-50B9-454E-BEF1-CC37C1D98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80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588" y="159405"/>
            <a:ext cx="1675924" cy="578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588" y="797021"/>
            <a:ext cx="1675924" cy="1899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3588" y="2775018"/>
            <a:ext cx="437198" cy="159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1DF67-D163-4410-8DDF-D90B5A2EF8F6}" type="datetimeFigureOut">
              <a:rPr lang="en-GB" smtClean="0"/>
              <a:t>01/01/2018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3652" y="2775018"/>
            <a:ext cx="655796" cy="159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2314" y="2775018"/>
            <a:ext cx="437198" cy="159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511AA-50B9-454E-BEF1-CC37C1D98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3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94310" rtl="0" eaLnBrk="1" latinLnBrk="0" hangingPunct="1">
        <a:lnSpc>
          <a:spcPct val="90000"/>
        </a:lnSpc>
        <a:spcBef>
          <a:spcPct val="0"/>
        </a:spcBef>
        <a:buNone/>
        <a:defRPr sz="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578" indent="-48578" algn="l" defTabSz="194310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595" kern="1200">
          <a:solidFill>
            <a:schemeClr val="tx1"/>
          </a:solidFill>
          <a:latin typeface="+mn-lt"/>
          <a:ea typeface="+mn-ea"/>
          <a:cs typeface="+mn-cs"/>
        </a:defRPr>
      </a:lvl1pPr>
      <a:lvl2pPr marL="145733" indent="-48578" algn="l" defTabSz="194310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510" kern="1200">
          <a:solidFill>
            <a:schemeClr val="tx1"/>
          </a:solidFill>
          <a:latin typeface="+mn-lt"/>
          <a:ea typeface="+mn-ea"/>
          <a:cs typeface="+mn-cs"/>
        </a:defRPr>
      </a:lvl2pPr>
      <a:lvl3pPr marL="242888" indent="-48578" algn="l" defTabSz="194310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425" kern="1200">
          <a:solidFill>
            <a:schemeClr val="tx1"/>
          </a:solidFill>
          <a:latin typeface="+mn-lt"/>
          <a:ea typeface="+mn-ea"/>
          <a:cs typeface="+mn-cs"/>
        </a:defRPr>
      </a:lvl3pPr>
      <a:lvl4pPr marL="340043" indent="-48578" algn="l" defTabSz="194310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383" kern="1200">
          <a:solidFill>
            <a:schemeClr val="tx1"/>
          </a:solidFill>
          <a:latin typeface="+mn-lt"/>
          <a:ea typeface="+mn-ea"/>
          <a:cs typeface="+mn-cs"/>
        </a:defRPr>
      </a:lvl4pPr>
      <a:lvl5pPr marL="437198" indent="-48578" algn="l" defTabSz="194310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383" kern="1200">
          <a:solidFill>
            <a:schemeClr val="tx1"/>
          </a:solidFill>
          <a:latin typeface="+mn-lt"/>
          <a:ea typeface="+mn-ea"/>
          <a:cs typeface="+mn-cs"/>
        </a:defRPr>
      </a:lvl5pPr>
      <a:lvl6pPr marL="534353" indent="-48578" algn="l" defTabSz="194310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383" kern="1200">
          <a:solidFill>
            <a:schemeClr val="tx1"/>
          </a:solidFill>
          <a:latin typeface="+mn-lt"/>
          <a:ea typeface="+mn-ea"/>
          <a:cs typeface="+mn-cs"/>
        </a:defRPr>
      </a:lvl6pPr>
      <a:lvl7pPr marL="631508" indent="-48578" algn="l" defTabSz="194310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383" kern="1200">
          <a:solidFill>
            <a:schemeClr val="tx1"/>
          </a:solidFill>
          <a:latin typeface="+mn-lt"/>
          <a:ea typeface="+mn-ea"/>
          <a:cs typeface="+mn-cs"/>
        </a:defRPr>
      </a:lvl7pPr>
      <a:lvl8pPr marL="728663" indent="-48578" algn="l" defTabSz="194310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383" kern="1200">
          <a:solidFill>
            <a:schemeClr val="tx1"/>
          </a:solidFill>
          <a:latin typeface="+mn-lt"/>
          <a:ea typeface="+mn-ea"/>
          <a:cs typeface="+mn-cs"/>
        </a:defRPr>
      </a:lvl8pPr>
      <a:lvl9pPr marL="825818" indent="-48578" algn="l" defTabSz="194310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3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4310" rtl="0" eaLnBrk="1" latinLnBrk="0" hangingPunct="1">
        <a:defRPr sz="383" kern="1200">
          <a:solidFill>
            <a:schemeClr val="tx1"/>
          </a:solidFill>
          <a:latin typeface="+mn-lt"/>
          <a:ea typeface="+mn-ea"/>
          <a:cs typeface="+mn-cs"/>
        </a:defRPr>
      </a:lvl1pPr>
      <a:lvl2pPr marL="97155" algn="l" defTabSz="194310" rtl="0" eaLnBrk="1" latinLnBrk="0" hangingPunct="1">
        <a:defRPr sz="383" kern="1200">
          <a:solidFill>
            <a:schemeClr val="tx1"/>
          </a:solidFill>
          <a:latin typeface="+mn-lt"/>
          <a:ea typeface="+mn-ea"/>
          <a:cs typeface="+mn-cs"/>
        </a:defRPr>
      </a:lvl2pPr>
      <a:lvl3pPr marL="194310" algn="l" defTabSz="194310" rtl="0" eaLnBrk="1" latinLnBrk="0" hangingPunct="1">
        <a:defRPr sz="383" kern="1200">
          <a:solidFill>
            <a:schemeClr val="tx1"/>
          </a:solidFill>
          <a:latin typeface="+mn-lt"/>
          <a:ea typeface="+mn-ea"/>
          <a:cs typeface="+mn-cs"/>
        </a:defRPr>
      </a:lvl3pPr>
      <a:lvl4pPr marL="291465" algn="l" defTabSz="194310" rtl="0" eaLnBrk="1" latinLnBrk="0" hangingPunct="1">
        <a:defRPr sz="383" kern="1200">
          <a:solidFill>
            <a:schemeClr val="tx1"/>
          </a:solidFill>
          <a:latin typeface="+mn-lt"/>
          <a:ea typeface="+mn-ea"/>
          <a:cs typeface="+mn-cs"/>
        </a:defRPr>
      </a:lvl4pPr>
      <a:lvl5pPr marL="388620" algn="l" defTabSz="194310" rtl="0" eaLnBrk="1" latinLnBrk="0" hangingPunct="1">
        <a:defRPr sz="383" kern="1200">
          <a:solidFill>
            <a:schemeClr val="tx1"/>
          </a:solidFill>
          <a:latin typeface="+mn-lt"/>
          <a:ea typeface="+mn-ea"/>
          <a:cs typeface="+mn-cs"/>
        </a:defRPr>
      </a:lvl5pPr>
      <a:lvl6pPr marL="485775" algn="l" defTabSz="194310" rtl="0" eaLnBrk="1" latinLnBrk="0" hangingPunct="1">
        <a:defRPr sz="383" kern="1200">
          <a:solidFill>
            <a:schemeClr val="tx1"/>
          </a:solidFill>
          <a:latin typeface="+mn-lt"/>
          <a:ea typeface="+mn-ea"/>
          <a:cs typeface="+mn-cs"/>
        </a:defRPr>
      </a:lvl6pPr>
      <a:lvl7pPr marL="582930" algn="l" defTabSz="194310" rtl="0" eaLnBrk="1" latinLnBrk="0" hangingPunct="1">
        <a:defRPr sz="383" kern="1200">
          <a:solidFill>
            <a:schemeClr val="tx1"/>
          </a:solidFill>
          <a:latin typeface="+mn-lt"/>
          <a:ea typeface="+mn-ea"/>
          <a:cs typeface="+mn-cs"/>
        </a:defRPr>
      </a:lvl7pPr>
      <a:lvl8pPr marL="680085" algn="l" defTabSz="194310" rtl="0" eaLnBrk="1" latinLnBrk="0" hangingPunct="1">
        <a:defRPr sz="383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" algn="l" defTabSz="194310" rtl="0" eaLnBrk="1" latinLnBrk="0" hangingPunct="1">
        <a:defRPr sz="3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bayouni.net/index.php/en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ayouni.net/index.php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ayouni.net/index.php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ayouni.net/index.php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ayouni.net/index.php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ayouni.net/index.php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ayouni.net/index.php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ayouni.net/index.php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ayouni.net/index.php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ayouni.net/index.php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ayouni.net/index.php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ayouni.net/index.php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bayouni.net/index.php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8.jpe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bayouni.net/index.php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0.jpe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41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ayouni.net/index.php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ayouni.net/index.php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ayouni.net/index.php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7824"/>
            <a:ext cx="1943100" cy="6537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3" y="89093"/>
            <a:ext cx="1650829" cy="2570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62285"/>
              </p:ext>
            </p:extLst>
          </p:nvPr>
        </p:nvGraphicFramePr>
        <p:xfrm>
          <a:off x="61369" y="1445987"/>
          <a:ext cx="1810388" cy="153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632"/>
                <a:gridCol w="840756"/>
              </a:tblGrid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Talal Bayouni </a:t>
                      </a:r>
                      <a:endParaRPr lang="en-GB" sz="90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Executive Director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طلال حسين بايوني 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مدير تنفيذي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Number 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0102</a:t>
                      </a:r>
                    </a:p>
                  </a:txBody>
                  <a:tcPr anchor="ctr"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I.D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1107717744</a:t>
                      </a:r>
                    </a:p>
                  </a:txBody>
                  <a:tcPr anchor="ctr"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ar-EG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مؤسسة بايوني للتجارة والتعهدات</a:t>
                      </a:r>
                      <a:endParaRPr lang="en-GB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3" y="461131"/>
            <a:ext cx="914400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2A11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753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964" y="2019832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P.O. Box 15 – Al Khobar – 31952 Saudi Arabia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87" y="2237778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13-8973345 / 46 / 47 / </a:t>
            </a: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87" y="2531023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2741">
              <a:defRPr/>
            </a:pPr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13-8647047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964" y="2736504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6980">
              <a:defRPr/>
            </a:pP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support@bayouni.net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18551"/>
              </p:ext>
            </p:extLst>
          </p:nvPr>
        </p:nvGraphicFramePr>
        <p:xfrm>
          <a:off x="36773" y="621495"/>
          <a:ext cx="1870608" cy="1344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229"/>
                <a:gridCol w="1117379"/>
              </a:tblGrid>
              <a:tr h="188448">
                <a:tc gridSpan="2">
                  <a:txBody>
                    <a:bodyPr/>
                    <a:lstStyle/>
                    <a:p>
                      <a:pPr algn="l"/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Expired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01/01/2020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Blood</a:t>
                      </a:r>
                      <a:r>
                        <a:rPr lang="en-US" sz="5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Group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A+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Date Of Birth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March 5, 1972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Nationality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Bangladeshis</a:t>
                      </a:r>
                    </a:p>
                  </a:txBody>
                  <a:tcPr anchor="ctr"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If This Card is found,</a:t>
                      </a:r>
                      <a:r>
                        <a:rPr lang="en-US" sz="6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Please Inform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Bayouni Trading and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Service 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3" y="92179"/>
            <a:ext cx="662552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30320016"/>
              </p:ext>
            </p:extLst>
          </p:nvPr>
        </p:nvGraphicFramePr>
        <p:xfrm>
          <a:off x="-758006" y="2024344"/>
          <a:ext cx="1956631" cy="91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67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3" y="89093"/>
            <a:ext cx="1650829" cy="25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3" y="461131"/>
            <a:ext cx="914400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2A11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37824"/>
            <a:ext cx="1943100" cy="6537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147888"/>
              </p:ext>
            </p:extLst>
          </p:nvPr>
        </p:nvGraphicFramePr>
        <p:xfrm>
          <a:off x="61369" y="1445987"/>
          <a:ext cx="1810388" cy="153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632"/>
                <a:gridCol w="840756"/>
              </a:tblGrid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err="1" smtClean="0">
                          <a:latin typeface="Copperplate Gothic Bold" panose="020E0705020206020404" pitchFamily="34" charset="0"/>
                        </a:rPr>
                        <a:t>Palanivelu</a:t>
                      </a:r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 </a:t>
                      </a:r>
                      <a:r>
                        <a:rPr lang="en-GB" sz="900" dirty="0" err="1" smtClean="0">
                          <a:latin typeface="Copperplate Gothic Bold" panose="020E0705020206020404" pitchFamily="34" charset="0"/>
                        </a:rPr>
                        <a:t>Muthaiyan</a:t>
                      </a:r>
                      <a:endParaRPr lang="en-GB" sz="90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Electrician Technician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الانيفيلو موثايان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فني كهرباء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Number 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0309</a:t>
                      </a:r>
                    </a:p>
                  </a:txBody>
                  <a:tcPr anchor="ctr"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I.D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2409991292</a:t>
                      </a:r>
                    </a:p>
                  </a:txBody>
                  <a:tcPr anchor="ctr"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ar-EG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مؤسسة بايوني للتجارة والتعهدات</a:t>
                      </a:r>
                      <a:endParaRPr lang="en-GB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94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964" y="2019832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P.O. Box 15 – Al Khobar – 31952 Saudi Arabia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87" y="2237778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13-8973345 / 46 / 47 / </a:t>
            </a: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87" y="2531023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2741">
              <a:defRPr/>
            </a:pPr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13-8647047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964" y="2736504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6980">
              <a:defRPr/>
            </a:pP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support@bayouni.net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5" y="92179"/>
            <a:ext cx="662551" cy="6857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018627"/>
              </p:ext>
            </p:extLst>
          </p:nvPr>
        </p:nvGraphicFramePr>
        <p:xfrm>
          <a:off x="36773" y="621495"/>
          <a:ext cx="1870608" cy="1344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229"/>
                <a:gridCol w="1117379"/>
              </a:tblGrid>
              <a:tr h="188448">
                <a:tc gridSpan="2">
                  <a:txBody>
                    <a:bodyPr/>
                    <a:lstStyle/>
                    <a:p>
                      <a:pPr algn="l"/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Expired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01/01/2020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Blood</a:t>
                      </a:r>
                      <a:r>
                        <a:rPr lang="en-US" sz="5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Group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B+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Date Of Birth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June 5, 1980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Nationality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Indian</a:t>
                      </a:r>
                    </a:p>
                  </a:txBody>
                  <a:tcPr anchor="ctr"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If This Card is found,</a:t>
                      </a:r>
                      <a:r>
                        <a:rPr lang="en-US" sz="6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Please Inform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Bayouni Trading and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Service 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30320016"/>
              </p:ext>
            </p:extLst>
          </p:nvPr>
        </p:nvGraphicFramePr>
        <p:xfrm>
          <a:off x="-758006" y="2024344"/>
          <a:ext cx="1956631" cy="91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29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3" y="89093"/>
            <a:ext cx="1650829" cy="25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3" y="461131"/>
            <a:ext cx="914400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2A11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37824"/>
            <a:ext cx="1943100" cy="6537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397345"/>
              </p:ext>
            </p:extLst>
          </p:nvPr>
        </p:nvGraphicFramePr>
        <p:xfrm>
          <a:off x="61369" y="1445987"/>
          <a:ext cx="1810388" cy="153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632"/>
                <a:gridCol w="840756"/>
              </a:tblGrid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Prabhu </a:t>
                      </a:r>
                      <a:r>
                        <a:rPr lang="en-GB" sz="900" dirty="0" err="1" smtClean="0">
                          <a:latin typeface="Copperplate Gothic Bold" panose="020E0705020206020404" pitchFamily="34" charset="0"/>
                        </a:rPr>
                        <a:t>Govindaswamy</a:t>
                      </a:r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 </a:t>
                      </a:r>
                      <a:endParaRPr lang="en-GB" sz="90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Technical Manager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برابهوا جوفيندا سوامي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مدير القسم الفني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Number 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0310</a:t>
                      </a:r>
                    </a:p>
                  </a:txBody>
                  <a:tcPr anchor="ctr"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I.D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2411224658</a:t>
                      </a:r>
                    </a:p>
                  </a:txBody>
                  <a:tcPr anchor="ctr"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ar-EG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مؤسسة بايوني للتجارة والتعهدات</a:t>
                      </a:r>
                      <a:endParaRPr lang="en-GB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3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964" y="2019832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P.O. Box 15 – Al Khobar – 31952 Saudi Arabia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87" y="2237778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13-8973345 / 46 / 47 / </a:t>
            </a: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87" y="2531023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2741">
              <a:defRPr/>
            </a:pPr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13-8647047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964" y="2736504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6980">
              <a:defRPr/>
            </a:pP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support@bayouni.net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5" y="92179"/>
            <a:ext cx="662551" cy="6857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493614"/>
              </p:ext>
            </p:extLst>
          </p:nvPr>
        </p:nvGraphicFramePr>
        <p:xfrm>
          <a:off x="36773" y="621495"/>
          <a:ext cx="1870608" cy="1344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229"/>
                <a:gridCol w="1117379"/>
              </a:tblGrid>
              <a:tr h="188448">
                <a:tc gridSpan="2">
                  <a:txBody>
                    <a:bodyPr/>
                    <a:lstStyle/>
                    <a:p>
                      <a:pPr algn="l"/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Expired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01/01/2020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Blood</a:t>
                      </a:r>
                      <a:r>
                        <a:rPr lang="en-US" sz="5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Group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O+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Date Of Birth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January 25, 1983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Nationality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Indian</a:t>
                      </a:r>
                    </a:p>
                  </a:txBody>
                  <a:tcPr anchor="ctr"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If This Card is found,</a:t>
                      </a:r>
                      <a:r>
                        <a:rPr lang="en-US" sz="6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Please Inform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Bayouni Trading and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Service 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16571268"/>
              </p:ext>
            </p:extLst>
          </p:nvPr>
        </p:nvGraphicFramePr>
        <p:xfrm>
          <a:off x="-758006" y="2024344"/>
          <a:ext cx="1956631" cy="91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138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3" y="89093"/>
            <a:ext cx="1650829" cy="25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3" y="461131"/>
            <a:ext cx="914400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2A11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37824"/>
            <a:ext cx="1943100" cy="6537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32709"/>
              </p:ext>
            </p:extLst>
          </p:nvPr>
        </p:nvGraphicFramePr>
        <p:xfrm>
          <a:off x="61369" y="1445987"/>
          <a:ext cx="1810388" cy="153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632"/>
                <a:gridCol w="840756"/>
              </a:tblGrid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Novo Bimbo</a:t>
                      </a:r>
                      <a:endParaRPr lang="en-GB" sz="90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Electrician Technician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نوفو بيمبو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فني كهرباء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Number 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0311</a:t>
                      </a:r>
                    </a:p>
                  </a:txBody>
                  <a:tcPr anchor="ctr"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I.D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2410744565</a:t>
                      </a:r>
                    </a:p>
                  </a:txBody>
                  <a:tcPr anchor="ctr"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ar-EG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مؤسسة بايوني للتجارة والتعهدات</a:t>
                      </a:r>
                      <a:endParaRPr lang="en-GB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1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964" y="2019832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P.O. Box 15 – Al Khobar – 31952 Saudi Arabia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87" y="2237778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13-8973345 / 46 / 47 / </a:t>
            </a: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87" y="2531023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2741">
              <a:defRPr/>
            </a:pPr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13-8647047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964" y="2736504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6980">
              <a:defRPr/>
            </a:pP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support@bayouni.net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5" y="92179"/>
            <a:ext cx="662551" cy="6857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1791"/>
              </p:ext>
            </p:extLst>
          </p:nvPr>
        </p:nvGraphicFramePr>
        <p:xfrm>
          <a:off x="36773" y="621495"/>
          <a:ext cx="1870608" cy="1344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229"/>
                <a:gridCol w="1117379"/>
              </a:tblGrid>
              <a:tr h="188448">
                <a:tc gridSpan="2">
                  <a:txBody>
                    <a:bodyPr/>
                    <a:lstStyle/>
                    <a:p>
                      <a:pPr algn="l"/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Expired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01/01/2020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Blood</a:t>
                      </a:r>
                      <a:r>
                        <a:rPr lang="en-US" sz="5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Group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A+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Date Of Birth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November 6, 1975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Nationality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Philippine</a:t>
                      </a:r>
                    </a:p>
                  </a:txBody>
                  <a:tcPr anchor="ctr"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If This Card is found,</a:t>
                      </a:r>
                      <a:r>
                        <a:rPr lang="en-US" sz="6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Please Inform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Bayouni Trading and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Service 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16571268"/>
              </p:ext>
            </p:extLst>
          </p:nvPr>
        </p:nvGraphicFramePr>
        <p:xfrm>
          <a:off x="-758006" y="2024344"/>
          <a:ext cx="1956631" cy="91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35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3" y="89093"/>
            <a:ext cx="1650829" cy="25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3" y="461131"/>
            <a:ext cx="914400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2A11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37824"/>
            <a:ext cx="1943100" cy="6537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488088"/>
              </p:ext>
            </p:extLst>
          </p:nvPr>
        </p:nvGraphicFramePr>
        <p:xfrm>
          <a:off x="61369" y="1445987"/>
          <a:ext cx="1810388" cy="153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632"/>
                <a:gridCol w="840756"/>
              </a:tblGrid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Ahmd Hmdi</a:t>
                      </a:r>
                      <a:endParaRPr lang="en-GB" sz="90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Marketing Engineer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أحمد حمدي عبدالوهاب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مهندس</a:t>
                      </a:r>
                      <a:r>
                        <a:rPr lang="ar-EG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تسويق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Number 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0314</a:t>
                      </a:r>
                    </a:p>
                  </a:txBody>
                  <a:tcPr anchor="ctr"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I.D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2412581924</a:t>
                      </a:r>
                    </a:p>
                  </a:txBody>
                  <a:tcPr anchor="ctr"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ar-EG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مؤسسة بايوني للتجارة والتعهدات</a:t>
                      </a:r>
                      <a:endParaRPr lang="en-GB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5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964" y="2019832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P.O. Box 15 – Al Khobar – 31952 Saudi Arabia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87" y="2237778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13-8973345 / 46 / 47 / </a:t>
            </a: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87" y="2531023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2741">
              <a:defRPr/>
            </a:pPr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13-8647047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964" y="2736504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6980">
              <a:defRPr/>
            </a:pP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support@bayouni.net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5" y="92179"/>
            <a:ext cx="662552" cy="6857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990205"/>
              </p:ext>
            </p:extLst>
          </p:nvPr>
        </p:nvGraphicFramePr>
        <p:xfrm>
          <a:off x="36773" y="621495"/>
          <a:ext cx="1870608" cy="1344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229"/>
                <a:gridCol w="1117379"/>
              </a:tblGrid>
              <a:tr h="188448">
                <a:tc gridSpan="2">
                  <a:txBody>
                    <a:bodyPr/>
                    <a:lstStyle/>
                    <a:p>
                      <a:pPr algn="l"/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Expired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01/01/2020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Blood</a:t>
                      </a:r>
                      <a:r>
                        <a:rPr lang="en-US" sz="5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Group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AB+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Date Of Birth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March 14, 1991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Nationality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Egyptian</a:t>
                      </a:r>
                    </a:p>
                  </a:txBody>
                  <a:tcPr anchor="ctr"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If This Card is found,</a:t>
                      </a:r>
                      <a:r>
                        <a:rPr lang="en-US" sz="6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Please Inform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Bayouni Trading and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Service 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16571268"/>
              </p:ext>
            </p:extLst>
          </p:nvPr>
        </p:nvGraphicFramePr>
        <p:xfrm>
          <a:off x="-758006" y="2024344"/>
          <a:ext cx="1956631" cy="91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51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3" y="89093"/>
            <a:ext cx="1650829" cy="25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3" y="461131"/>
            <a:ext cx="914400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2A11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37824"/>
            <a:ext cx="1943100" cy="6537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850396"/>
              </p:ext>
            </p:extLst>
          </p:nvPr>
        </p:nvGraphicFramePr>
        <p:xfrm>
          <a:off x="61369" y="1445987"/>
          <a:ext cx="1810388" cy="153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632"/>
                <a:gridCol w="840756"/>
              </a:tblGrid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err="1" smtClean="0">
                          <a:latin typeface="Copperplate Gothic Bold" panose="020E0705020206020404" pitchFamily="34" charset="0"/>
                        </a:rPr>
                        <a:t>Selvan</a:t>
                      </a:r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 </a:t>
                      </a:r>
                      <a:r>
                        <a:rPr lang="en-GB" sz="900" dirty="0" err="1" smtClean="0">
                          <a:latin typeface="Copperplate Gothic Bold" panose="020E0705020206020404" pitchFamily="34" charset="0"/>
                        </a:rPr>
                        <a:t>Chellathurai</a:t>
                      </a:r>
                      <a:endParaRPr lang="en-GB" sz="90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Electrician Technician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سيلفان شيلي ثاري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فني كهرباء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Number 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0315</a:t>
                      </a:r>
                    </a:p>
                  </a:txBody>
                  <a:tcPr anchor="ctr"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I.D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2411782028</a:t>
                      </a:r>
                    </a:p>
                  </a:txBody>
                  <a:tcPr anchor="ctr"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ar-EG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مؤسسة بايوني للتجارة والتعهدات</a:t>
                      </a:r>
                      <a:endParaRPr lang="en-GB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5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47555675"/>
              </p:ext>
            </p:extLst>
          </p:nvPr>
        </p:nvGraphicFramePr>
        <p:xfrm>
          <a:off x="-758006" y="2024344"/>
          <a:ext cx="1956631" cy="91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9964" y="2019832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P.O. Box 15 – Al Khobar – 31952 Saudi Arabia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87" y="2237778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13-8973345 / 46 / 47 / </a:t>
            </a: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87" y="2531023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2741">
              <a:defRPr/>
            </a:pPr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13-8647047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964" y="2736504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6980">
              <a:defRPr/>
            </a:pP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support@bayouni.net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709601"/>
              </p:ext>
            </p:extLst>
          </p:nvPr>
        </p:nvGraphicFramePr>
        <p:xfrm>
          <a:off x="36773" y="621495"/>
          <a:ext cx="1870608" cy="1344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229"/>
                <a:gridCol w="1117379"/>
              </a:tblGrid>
              <a:tr h="188448">
                <a:tc gridSpan="2">
                  <a:txBody>
                    <a:bodyPr/>
                    <a:lstStyle/>
                    <a:p>
                      <a:pPr algn="l"/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Expired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01/01/2020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Blood</a:t>
                      </a:r>
                      <a:r>
                        <a:rPr lang="en-US" sz="5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Group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A+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Date Of Birth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January 23, 1980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Nationality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Saudi</a:t>
                      </a:r>
                    </a:p>
                  </a:txBody>
                  <a:tcPr anchor="ctr"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If This Card is found,</a:t>
                      </a:r>
                      <a:r>
                        <a:rPr lang="en-US" sz="6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Please Inform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Bayouni Trading and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Service 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78" y="92179"/>
            <a:ext cx="662553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318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964" y="2019832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P.O. Box 15 – Al Khobar – 31952 Saudi Arabia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87" y="2237778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13-8973345 / 46 / 47 / </a:t>
            </a: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87" y="2531023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2741">
              <a:defRPr/>
            </a:pPr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13-8647047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964" y="2736504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6980">
              <a:defRPr/>
            </a:pP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support@bayouni.net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5" y="92179"/>
            <a:ext cx="662551" cy="6857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306877"/>
              </p:ext>
            </p:extLst>
          </p:nvPr>
        </p:nvGraphicFramePr>
        <p:xfrm>
          <a:off x="36773" y="621495"/>
          <a:ext cx="1870608" cy="1344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229"/>
                <a:gridCol w="1117379"/>
              </a:tblGrid>
              <a:tr h="188448">
                <a:tc gridSpan="2">
                  <a:txBody>
                    <a:bodyPr/>
                    <a:lstStyle/>
                    <a:p>
                      <a:pPr algn="l"/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Expired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01/01/2020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Blood</a:t>
                      </a:r>
                      <a:r>
                        <a:rPr lang="en-US" sz="5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Group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O+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Date Of Birth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January 28, 1989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Nationality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Indian</a:t>
                      </a:r>
                    </a:p>
                  </a:txBody>
                  <a:tcPr anchor="ctr"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If This Card is found,</a:t>
                      </a:r>
                      <a:r>
                        <a:rPr lang="en-US" sz="6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Please Inform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Bayouni Trading and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Service 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16571268"/>
              </p:ext>
            </p:extLst>
          </p:nvPr>
        </p:nvGraphicFramePr>
        <p:xfrm>
          <a:off x="-758006" y="2024344"/>
          <a:ext cx="1956631" cy="91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45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3" y="89093"/>
            <a:ext cx="1650829" cy="25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3" y="461131"/>
            <a:ext cx="914400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2A11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37824"/>
            <a:ext cx="1943100" cy="6537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374048"/>
              </p:ext>
            </p:extLst>
          </p:nvPr>
        </p:nvGraphicFramePr>
        <p:xfrm>
          <a:off x="61369" y="1445987"/>
          <a:ext cx="1810388" cy="153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632"/>
                <a:gridCol w="840756"/>
              </a:tblGrid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Mohamed </a:t>
                      </a:r>
                      <a:r>
                        <a:rPr lang="en-GB" sz="900" dirty="0" err="1" smtClean="0">
                          <a:latin typeface="Copperplate Gothic Bold" panose="020E0705020206020404" pitchFamily="34" charset="0"/>
                        </a:rPr>
                        <a:t>Naleem</a:t>
                      </a:r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 Khan</a:t>
                      </a:r>
                      <a:endParaRPr lang="en-GB" sz="90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Electrician Technician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محمد نليم خان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فني كهرباء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Number 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0316</a:t>
                      </a:r>
                    </a:p>
                  </a:txBody>
                  <a:tcPr anchor="ctr"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I.D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2411818962</a:t>
                      </a:r>
                    </a:p>
                  </a:txBody>
                  <a:tcPr anchor="ctr"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ar-EG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مؤسسة بايوني للتجارة والتعهدات</a:t>
                      </a:r>
                      <a:endParaRPr lang="en-GB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964" y="2019832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P.O. Box 15 – Al Khobar – 31952 Saudi Arabia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87" y="2237778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13-8973345 / 46 / 47 / </a:t>
            </a: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87" y="2531023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2741">
              <a:defRPr/>
            </a:pPr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13-8647047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964" y="2736504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6980">
              <a:defRPr/>
            </a:pP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support@bayouni.net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5" y="92179"/>
            <a:ext cx="662551" cy="6857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318505"/>
              </p:ext>
            </p:extLst>
          </p:nvPr>
        </p:nvGraphicFramePr>
        <p:xfrm>
          <a:off x="36773" y="621495"/>
          <a:ext cx="1870608" cy="1344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229"/>
                <a:gridCol w="1117379"/>
              </a:tblGrid>
              <a:tr h="188448">
                <a:tc gridSpan="2">
                  <a:txBody>
                    <a:bodyPr/>
                    <a:lstStyle/>
                    <a:p>
                      <a:pPr algn="l"/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Expired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01/01/2020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Blood</a:t>
                      </a:r>
                      <a:r>
                        <a:rPr lang="en-US" sz="5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Group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A+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Date Of Birth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July 19, 1990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Nationality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Indian</a:t>
                      </a:r>
                    </a:p>
                  </a:txBody>
                  <a:tcPr anchor="ctr"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If This Card is found,</a:t>
                      </a:r>
                      <a:r>
                        <a:rPr lang="en-US" sz="6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Please Inform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Bayouni Trading and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Service 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16571268"/>
              </p:ext>
            </p:extLst>
          </p:nvPr>
        </p:nvGraphicFramePr>
        <p:xfrm>
          <a:off x="-758006" y="2024344"/>
          <a:ext cx="1956631" cy="91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82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3" y="89093"/>
            <a:ext cx="1650829" cy="25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3" y="461131"/>
            <a:ext cx="914400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2A11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37824"/>
            <a:ext cx="1943100" cy="6537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882522"/>
              </p:ext>
            </p:extLst>
          </p:nvPr>
        </p:nvGraphicFramePr>
        <p:xfrm>
          <a:off x="61369" y="1445987"/>
          <a:ext cx="1810388" cy="153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632"/>
                <a:gridCol w="840756"/>
              </a:tblGrid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Abdul </a:t>
                      </a:r>
                      <a:r>
                        <a:rPr lang="en-GB" sz="900" dirty="0" err="1" smtClean="0">
                          <a:latin typeface="Copperplate Gothic Bold" panose="020E0705020206020404" pitchFamily="34" charset="0"/>
                        </a:rPr>
                        <a:t>Kadir</a:t>
                      </a:r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 </a:t>
                      </a:r>
                      <a:r>
                        <a:rPr lang="en-GB" sz="900" dirty="0" err="1" smtClean="0">
                          <a:latin typeface="Copperplate Gothic Bold" panose="020E0705020206020404" pitchFamily="34" charset="0"/>
                        </a:rPr>
                        <a:t>Habeeb</a:t>
                      </a:r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 </a:t>
                      </a:r>
                      <a:endParaRPr lang="en-GB" sz="90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Electrician Technician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عبد القادر حبيب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فني كهرباء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Number 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0317</a:t>
                      </a:r>
                    </a:p>
                  </a:txBody>
                  <a:tcPr anchor="ctr"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I.D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2411819150</a:t>
                      </a:r>
                    </a:p>
                  </a:txBody>
                  <a:tcPr anchor="ctr"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ar-EG" sz="900" b="1" i="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مؤسسة بايوني للتجارة والتعهدات</a:t>
                      </a:r>
                      <a:endParaRPr lang="en-GB" sz="900" b="1" i="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14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964" y="2019832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P.O. Box 15 – Al Khobar – 31952 Saudi Arabia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87" y="2237778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13-8973345 / 46 / 47 / </a:t>
            </a: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87" y="2531023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2741">
              <a:defRPr/>
            </a:pPr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13-8647047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964" y="2736504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6980">
              <a:defRPr/>
            </a:pP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support@bayouni.net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5" y="92179"/>
            <a:ext cx="662551" cy="6857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789742"/>
              </p:ext>
            </p:extLst>
          </p:nvPr>
        </p:nvGraphicFramePr>
        <p:xfrm>
          <a:off x="36773" y="621495"/>
          <a:ext cx="1870608" cy="1344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229"/>
                <a:gridCol w="1117379"/>
              </a:tblGrid>
              <a:tr h="188448">
                <a:tc gridSpan="2">
                  <a:txBody>
                    <a:bodyPr/>
                    <a:lstStyle/>
                    <a:p>
                      <a:pPr algn="l"/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Expired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01/01/2020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Blood</a:t>
                      </a:r>
                      <a:r>
                        <a:rPr lang="en-US" sz="5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Group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B+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Date Of Birth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October 21, 1991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Nationality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Indian</a:t>
                      </a:r>
                    </a:p>
                  </a:txBody>
                  <a:tcPr anchor="ctr"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If This Card is found,</a:t>
                      </a:r>
                      <a:r>
                        <a:rPr lang="en-US" sz="6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Please Inform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Bayouni Trading and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Service 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16571268"/>
              </p:ext>
            </p:extLst>
          </p:nvPr>
        </p:nvGraphicFramePr>
        <p:xfrm>
          <a:off x="-758006" y="2024344"/>
          <a:ext cx="1956631" cy="91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723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3" y="89093"/>
            <a:ext cx="1650829" cy="25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3" y="461131"/>
            <a:ext cx="914400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2A11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37824"/>
            <a:ext cx="1943100" cy="6537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067212"/>
              </p:ext>
            </p:extLst>
          </p:nvPr>
        </p:nvGraphicFramePr>
        <p:xfrm>
          <a:off x="61369" y="1445987"/>
          <a:ext cx="1810388" cy="153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632"/>
                <a:gridCol w="840756"/>
              </a:tblGrid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Devanand Ravichandran</a:t>
                      </a:r>
                      <a:endParaRPr lang="en-GB" sz="90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Technical Engineer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ديفيناند رافي شاندران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مهندس فني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Number 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0319</a:t>
                      </a:r>
                    </a:p>
                  </a:txBody>
                  <a:tcPr anchor="ctr"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I.D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2420579357</a:t>
                      </a:r>
                    </a:p>
                  </a:txBody>
                  <a:tcPr anchor="ctr"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ar-EG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مؤسسة بايوني للتجارة والتعهدات</a:t>
                      </a:r>
                      <a:endParaRPr lang="en-GB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6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964" y="2019832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P.O. Box 15 – Al Khobar – 31952 Saudi Arabia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87" y="2237778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13-8973345 / 46 / 47 / </a:t>
            </a: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87" y="2531023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2741">
              <a:defRPr/>
            </a:pPr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13-8647047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964" y="2736504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6980">
              <a:defRPr/>
            </a:pP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support@bayouni.net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5" y="92179"/>
            <a:ext cx="662551" cy="6857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594640"/>
              </p:ext>
            </p:extLst>
          </p:nvPr>
        </p:nvGraphicFramePr>
        <p:xfrm>
          <a:off x="36773" y="621495"/>
          <a:ext cx="1870608" cy="1357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229"/>
                <a:gridCol w="1117379"/>
              </a:tblGrid>
              <a:tr h="188448">
                <a:tc gridSpan="2">
                  <a:txBody>
                    <a:bodyPr/>
                    <a:lstStyle/>
                    <a:p>
                      <a:pPr algn="l"/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Expired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01/01/2020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</a:tr>
              <a:tr h="201759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Blood</a:t>
                      </a:r>
                      <a:r>
                        <a:rPr lang="en-US" sz="5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Group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O+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Date Of Birth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June 14, 1993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Nationality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Indian</a:t>
                      </a:r>
                    </a:p>
                  </a:txBody>
                  <a:tcPr anchor="ctr"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If This Card is found,</a:t>
                      </a:r>
                      <a:r>
                        <a:rPr lang="en-US" sz="6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Please Inform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Bayouni Trading and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Service 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16571268"/>
              </p:ext>
            </p:extLst>
          </p:nvPr>
        </p:nvGraphicFramePr>
        <p:xfrm>
          <a:off x="-758006" y="2024344"/>
          <a:ext cx="1956631" cy="91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699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3" y="89093"/>
            <a:ext cx="1650829" cy="25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3" y="461131"/>
            <a:ext cx="914400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2A11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37824"/>
            <a:ext cx="1943100" cy="6537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15167"/>
              </p:ext>
            </p:extLst>
          </p:nvPr>
        </p:nvGraphicFramePr>
        <p:xfrm>
          <a:off x="61369" y="1445987"/>
          <a:ext cx="1810388" cy="153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632"/>
                <a:gridCol w="840756"/>
              </a:tblGrid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err="1" smtClean="0">
                          <a:latin typeface="Copperplate Gothic Bold" panose="020E0705020206020404" pitchFamily="34" charset="0"/>
                        </a:rPr>
                        <a:t>Asish</a:t>
                      </a:r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 </a:t>
                      </a:r>
                      <a:r>
                        <a:rPr lang="en-GB" sz="900" dirty="0" err="1" smtClean="0">
                          <a:latin typeface="Copperplate Gothic Bold" panose="020E0705020206020404" pitchFamily="34" charset="0"/>
                        </a:rPr>
                        <a:t>Kunnath</a:t>
                      </a:r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 </a:t>
                      </a:r>
                      <a:endParaRPr lang="en-GB" sz="90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Electrician Technician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اسيش كوناث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فني كهرباء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Number 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0320</a:t>
                      </a:r>
                    </a:p>
                  </a:txBody>
                  <a:tcPr anchor="ctr"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I.D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2420579258</a:t>
                      </a:r>
                    </a:p>
                  </a:txBody>
                  <a:tcPr anchor="ctr"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ar-EG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مؤسسة بايوني للتجارة والتعهدات</a:t>
                      </a:r>
                      <a:endParaRPr lang="en-GB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0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964" y="2019832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P.O. Box 15 – Al Khobar – 31952 Saudi Arabia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87" y="2237778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13-8973345 / 46 / 47 / </a:t>
            </a: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87" y="2531023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2741">
              <a:defRPr/>
            </a:pPr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13-8647047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964" y="2736504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6980">
              <a:defRPr/>
            </a:pP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support@bayouni.net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5" y="92179"/>
            <a:ext cx="662551" cy="6857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976429"/>
              </p:ext>
            </p:extLst>
          </p:nvPr>
        </p:nvGraphicFramePr>
        <p:xfrm>
          <a:off x="36773" y="621495"/>
          <a:ext cx="1870608" cy="1344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229"/>
                <a:gridCol w="1117379"/>
              </a:tblGrid>
              <a:tr h="188448">
                <a:tc gridSpan="2">
                  <a:txBody>
                    <a:bodyPr/>
                    <a:lstStyle/>
                    <a:p>
                      <a:pPr algn="l"/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Expired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01/01/2020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Blood</a:t>
                      </a:r>
                      <a:r>
                        <a:rPr lang="en-US" sz="5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Group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err="1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B+ve</a:t>
                      </a:r>
                      <a:endParaRPr lang="en-GB" sz="600" b="1" dirty="0" smtClean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Date Of Birth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March 15, 1984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Nationality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Indian</a:t>
                      </a:r>
                    </a:p>
                  </a:txBody>
                  <a:tcPr anchor="ctr"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If This Card is found,</a:t>
                      </a:r>
                      <a:r>
                        <a:rPr lang="en-US" sz="6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Please Inform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Bayouni Trading and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Service 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16571268"/>
              </p:ext>
            </p:extLst>
          </p:nvPr>
        </p:nvGraphicFramePr>
        <p:xfrm>
          <a:off x="-758006" y="2024344"/>
          <a:ext cx="1956631" cy="91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403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3" y="89093"/>
            <a:ext cx="1650829" cy="25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3" y="461131"/>
            <a:ext cx="914400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2A11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37824"/>
            <a:ext cx="1943100" cy="6537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258839"/>
              </p:ext>
            </p:extLst>
          </p:nvPr>
        </p:nvGraphicFramePr>
        <p:xfrm>
          <a:off x="61369" y="1445987"/>
          <a:ext cx="1810388" cy="1532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632"/>
                <a:gridCol w="840756"/>
              </a:tblGrid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 err="1" smtClean="0">
                          <a:latin typeface="Copperplate Gothic Bold" panose="020E0705020206020404" pitchFamily="34" charset="0"/>
                        </a:rPr>
                        <a:t>Selvaganapathy</a:t>
                      </a:r>
                      <a:r>
                        <a:rPr lang="en-GB" sz="800" baseline="0" dirty="0" smtClean="0">
                          <a:latin typeface="Copperplate Gothic Bold" panose="020E0705020206020404" pitchFamily="34" charset="0"/>
                        </a:rPr>
                        <a:t> </a:t>
                      </a:r>
                      <a:r>
                        <a:rPr lang="en-GB" sz="800" dirty="0" err="1" smtClean="0">
                          <a:latin typeface="Copperplate Gothic Bold" panose="020E0705020206020404" pitchFamily="34" charset="0"/>
                        </a:rPr>
                        <a:t>Balasub</a:t>
                      </a:r>
                      <a:endParaRPr lang="en-GB" sz="80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Electrician Technician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سيلفا جاناباتي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فني كهرباء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Number 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0324</a:t>
                      </a:r>
                    </a:p>
                  </a:txBody>
                  <a:tcPr anchor="ctr"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I.D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2428082693</a:t>
                      </a:r>
                    </a:p>
                  </a:txBody>
                  <a:tcPr anchor="ctr"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ar-EG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مؤسسة بايوني للتجارة والتعهدات</a:t>
                      </a:r>
                      <a:endParaRPr lang="en-GB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1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3" y="89093"/>
            <a:ext cx="1650829" cy="25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3" y="461131"/>
            <a:ext cx="914400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2A11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37824"/>
            <a:ext cx="1943100" cy="6537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832582"/>
              </p:ext>
            </p:extLst>
          </p:nvPr>
        </p:nvGraphicFramePr>
        <p:xfrm>
          <a:off x="61369" y="1445987"/>
          <a:ext cx="1810388" cy="153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632"/>
                <a:gridCol w="840756"/>
              </a:tblGrid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THOMAS ABRAHAM</a:t>
                      </a:r>
                      <a:endParaRPr lang="en-GB" sz="90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Marketing Manager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توماس إبراهام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مدير</a:t>
                      </a:r>
                      <a:r>
                        <a:rPr lang="ar-EG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قسم المبيعات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Number 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0301</a:t>
                      </a:r>
                    </a:p>
                  </a:txBody>
                  <a:tcPr anchor="ctr"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I.D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2034986477</a:t>
                      </a:r>
                    </a:p>
                  </a:txBody>
                  <a:tcPr anchor="ctr"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ar-EG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مؤسسة بايوني للتجارة والتعهدات</a:t>
                      </a:r>
                      <a:endParaRPr lang="en-GB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1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964" y="2019832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P.O. Box 15 – Al Khobar – 31952 Saudi Arabia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87" y="2237778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13-8973345 / 46 / 47 / </a:t>
            </a: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87" y="2531023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2741">
              <a:defRPr/>
            </a:pPr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13-8647047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964" y="2736504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6980">
              <a:defRPr/>
            </a:pP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support@bayouni.net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5" y="92179"/>
            <a:ext cx="662551" cy="6857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544266"/>
              </p:ext>
            </p:extLst>
          </p:nvPr>
        </p:nvGraphicFramePr>
        <p:xfrm>
          <a:off x="36773" y="621495"/>
          <a:ext cx="1870608" cy="1344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229"/>
                <a:gridCol w="1117379"/>
              </a:tblGrid>
              <a:tr h="188448">
                <a:tc gridSpan="2">
                  <a:txBody>
                    <a:bodyPr/>
                    <a:lstStyle/>
                    <a:p>
                      <a:pPr algn="l"/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Expired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01/01/2020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Blood</a:t>
                      </a:r>
                      <a:r>
                        <a:rPr lang="en-US" sz="5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Group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AB+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Date Of Birth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April 6, 1988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Nationality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Indian</a:t>
                      </a:r>
                    </a:p>
                  </a:txBody>
                  <a:tcPr anchor="ctr"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If This Card is found,</a:t>
                      </a:r>
                      <a:r>
                        <a:rPr lang="en-US" sz="6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Please Inform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Bayouni Trading and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Service 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16571268"/>
              </p:ext>
            </p:extLst>
          </p:nvPr>
        </p:nvGraphicFramePr>
        <p:xfrm>
          <a:off x="-758006" y="2024344"/>
          <a:ext cx="1956631" cy="91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5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3" y="89093"/>
            <a:ext cx="1650829" cy="25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3" y="461131"/>
            <a:ext cx="914400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2A11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37824"/>
            <a:ext cx="1943100" cy="6537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782777"/>
              </p:ext>
            </p:extLst>
          </p:nvPr>
        </p:nvGraphicFramePr>
        <p:xfrm>
          <a:off x="61369" y="1445987"/>
          <a:ext cx="1810388" cy="153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632"/>
                <a:gridCol w="840756"/>
              </a:tblGrid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err="1" smtClean="0">
                          <a:latin typeface="Copperplate Gothic Bold" panose="020E0705020206020404" pitchFamily="34" charset="0"/>
                        </a:rPr>
                        <a:t>Sathyaseelan</a:t>
                      </a:r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 </a:t>
                      </a:r>
                      <a:r>
                        <a:rPr lang="en-GB" sz="900" dirty="0" err="1" smtClean="0">
                          <a:latin typeface="Copperplate Gothic Bold" panose="020E0705020206020404" pitchFamily="34" charset="0"/>
                        </a:rPr>
                        <a:t>Elango</a:t>
                      </a:r>
                      <a:endParaRPr lang="en-GB" sz="90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Technical Engineer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ساتيسلان ايلانغوا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مهندس فني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Number 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0325</a:t>
                      </a:r>
                    </a:p>
                  </a:txBody>
                  <a:tcPr anchor="ctr"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I.D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2438015519</a:t>
                      </a:r>
                    </a:p>
                  </a:txBody>
                  <a:tcPr anchor="ctr"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ar-EG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مؤسسة بايوني للتجارة والتعهدات</a:t>
                      </a:r>
                      <a:endParaRPr lang="en-GB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3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964" y="2019832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P.O. Box 15 – Al Khobar – 31952 Saudi Arabia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87" y="2237778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13-8973345 / 46 / 47 / </a:t>
            </a: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87" y="2531023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2741">
              <a:defRPr/>
            </a:pPr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13-8647047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964" y="2736504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6980">
              <a:defRPr/>
            </a:pP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support@bayouni.net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5" y="92179"/>
            <a:ext cx="662552" cy="6857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582353"/>
              </p:ext>
            </p:extLst>
          </p:nvPr>
        </p:nvGraphicFramePr>
        <p:xfrm>
          <a:off x="36773" y="621495"/>
          <a:ext cx="1870608" cy="1344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229"/>
                <a:gridCol w="1117379"/>
              </a:tblGrid>
              <a:tr h="188448">
                <a:tc gridSpan="2">
                  <a:txBody>
                    <a:bodyPr/>
                    <a:lstStyle/>
                    <a:p>
                      <a:pPr algn="l"/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Expired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01/01/2020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Blood</a:t>
                      </a:r>
                      <a:r>
                        <a:rPr lang="en-US" sz="5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Group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A+(1)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Date Of Birth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April 10, 1984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Nationality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Indian</a:t>
                      </a:r>
                    </a:p>
                  </a:txBody>
                  <a:tcPr anchor="ctr"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If This Card is found,</a:t>
                      </a:r>
                      <a:r>
                        <a:rPr lang="en-US" sz="6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Please Inform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Bayouni Trading and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Service 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16571268"/>
              </p:ext>
            </p:extLst>
          </p:nvPr>
        </p:nvGraphicFramePr>
        <p:xfrm>
          <a:off x="-758006" y="2024344"/>
          <a:ext cx="1956631" cy="91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999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3" y="89093"/>
            <a:ext cx="1650829" cy="25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3" y="461131"/>
            <a:ext cx="914400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2A11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37824"/>
            <a:ext cx="1943100" cy="6537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153350"/>
              </p:ext>
            </p:extLst>
          </p:nvPr>
        </p:nvGraphicFramePr>
        <p:xfrm>
          <a:off x="61369" y="1445987"/>
          <a:ext cx="1810388" cy="153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632"/>
                <a:gridCol w="840756"/>
              </a:tblGrid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Amr Khaled </a:t>
                      </a:r>
                      <a:endParaRPr lang="en-GB" sz="90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Marketing Engineer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عمرو البوريدي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مهندس تسويق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Number 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0326</a:t>
                      </a:r>
                    </a:p>
                  </a:txBody>
                  <a:tcPr anchor="ctr"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I.D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2439905155</a:t>
                      </a:r>
                    </a:p>
                  </a:txBody>
                  <a:tcPr anchor="ctr"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ar-EG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مؤسسة بايوني للتجارة والتعهدات</a:t>
                      </a:r>
                      <a:endParaRPr lang="en-GB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7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964" y="2019832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P.O. Box 15 – Al Khobar – 31952 Saudi Arabia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87" y="2237778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13-8973345 / 46 / 47 / </a:t>
            </a: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87" y="2531023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2741">
              <a:defRPr/>
            </a:pPr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13-8647047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964" y="2736504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6980">
              <a:defRPr/>
            </a:pP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support@bayouni.net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5" y="92179"/>
            <a:ext cx="662551" cy="6857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415481"/>
              </p:ext>
            </p:extLst>
          </p:nvPr>
        </p:nvGraphicFramePr>
        <p:xfrm>
          <a:off x="36773" y="621495"/>
          <a:ext cx="1870608" cy="1344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229"/>
                <a:gridCol w="1117379"/>
              </a:tblGrid>
              <a:tr h="188448">
                <a:tc gridSpan="2">
                  <a:txBody>
                    <a:bodyPr/>
                    <a:lstStyle/>
                    <a:p>
                      <a:pPr algn="l"/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Expired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01/01/2020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Blood</a:t>
                      </a:r>
                      <a:r>
                        <a:rPr lang="en-US" sz="5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Group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AB-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Date Of Birth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July 29, 1992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Nationality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Egyptian</a:t>
                      </a:r>
                    </a:p>
                  </a:txBody>
                  <a:tcPr anchor="ctr"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If This Card is found,</a:t>
                      </a:r>
                      <a:r>
                        <a:rPr lang="en-US" sz="6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Please Inform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Bayouni Trading and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Service 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16571268"/>
              </p:ext>
            </p:extLst>
          </p:nvPr>
        </p:nvGraphicFramePr>
        <p:xfrm>
          <a:off x="-758006" y="2024344"/>
          <a:ext cx="1956631" cy="91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38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18180362"/>
              </p:ext>
            </p:extLst>
          </p:nvPr>
        </p:nvGraphicFramePr>
        <p:xfrm>
          <a:off x="-758006" y="2024344"/>
          <a:ext cx="1956631" cy="91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9964" y="2019832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P.O. Box 15 – Al Khobar – 31952 Saudi Arabia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87" y="2237778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13-8973345 / 46 / 47 / </a:t>
            </a: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87" y="2531023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2741">
              <a:defRPr/>
            </a:pPr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13-8647047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964" y="2736504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6980">
              <a:defRPr/>
            </a:pP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support@bayouni.net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1" y="92179"/>
            <a:ext cx="662552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878838"/>
              </p:ext>
            </p:extLst>
          </p:nvPr>
        </p:nvGraphicFramePr>
        <p:xfrm>
          <a:off x="36773" y="621495"/>
          <a:ext cx="1870608" cy="1344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229"/>
                <a:gridCol w="1117379"/>
              </a:tblGrid>
              <a:tr h="188448">
                <a:tc gridSpan="2">
                  <a:txBody>
                    <a:bodyPr/>
                    <a:lstStyle/>
                    <a:p>
                      <a:pPr algn="l"/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Expired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01/01/2020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Blood</a:t>
                      </a:r>
                      <a:r>
                        <a:rPr lang="en-US" sz="5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Group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A+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Date Of Birth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January 1, 1956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Nationality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Indian</a:t>
                      </a:r>
                    </a:p>
                  </a:txBody>
                  <a:tcPr anchor="ctr"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If This Card is found,</a:t>
                      </a:r>
                      <a:r>
                        <a:rPr lang="en-US" sz="6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Please Inform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Bayouni Trading and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Service 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5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3" y="89093"/>
            <a:ext cx="1650829" cy="25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3" y="461131"/>
            <a:ext cx="914400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2A11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37824"/>
            <a:ext cx="1943100" cy="6537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712756"/>
              </p:ext>
            </p:extLst>
          </p:nvPr>
        </p:nvGraphicFramePr>
        <p:xfrm>
          <a:off x="61369" y="1445987"/>
          <a:ext cx="1810388" cy="153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632"/>
                <a:gridCol w="840756"/>
              </a:tblGrid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err="1" smtClean="0">
                          <a:latin typeface="Copperplate Gothic Bold" panose="020E0705020206020404" pitchFamily="34" charset="0"/>
                        </a:rPr>
                        <a:t>Renji</a:t>
                      </a:r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 </a:t>
                      </a:r>
                      <a:r>
                        <a:rPr lang="en-GB" sz="900" dirty="0" err="1" smtClean="0">
                          <a:latin typeface="Copperplate Gothic Bold" panose="020E0705020206020404" pitchFamily="34" charset="0"/>
                        </a:rPr>
                        <a:t>Issac</a:t>
                      </a:r>
                      <a:endParaRPr lang="en-GB" sz="90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Electrician Technician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رنجي أساك 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فني كهرباء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Number 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0303</a:t>
                      </a:r>
                    </a:p>
                  </a:txBody>
                  <a:tcPr anchor="ctr"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I.D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2080456912</a:t>
                      </a:r>
                    </a:p>
                  </a:txBody>
                  <a:tcPr anchor="ctr"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ar-EG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مؤسسة بايوني للتجارة والتعهدات</a:t>
                      </a:r>
                      <a:endParaRPr lang="en-GB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8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964" y="2019832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P.O. Box 15 – Al Khobar – 31952 Saudi Arabia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87" y="2237778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13-8973345 / 46 / 47 / </a:t>
            </a: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87" y="2531023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2741">
              <a:defRPr/>
            </a:pPr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13-8647047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964" y="2736504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6980">
              <a:defRPr/>
            </a:pP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support@bayouni.net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76320"/>
              </p:ext>
            </p:extLst>
          </p:nvPr>
        </p:nvGraphicFramePr>
        <p:xfrm>
          <a:off x="36773" y="621495"/>
          <a:ext cx="1870608" cy="1344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229"/>
                <a:gridCol w="1117379"/>
              </a:tblGrid>
              <a:tr h="188448">
                <a:tc gridSpan="2">
                  <a:txBody>
                    <a:bodyPr/>
                    <a:lstStyle/>
                    <a:p>
                      <a:pPr algn="l"/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Expired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01/01/2020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Blood</a:t>
                      </a:r>
                      <a:r>
                        <a:rPr lang="en-US" sz="5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Group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O-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Date Of Birth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May 24, 1971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Nationality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Indian</a:t>
                      </a:r>
                    </a:p>
                  </a:txBody>
                  <a:tcPr anchor="ctr"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If This Card is found,</a:t>
                      </a:r>
                      <a:r>
                        <a:rPr lang="en-US" sz="6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Please Inform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Bayouni Trading and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Service 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1" y="92179"/>
            <a:ext cx="662552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30320016"/>
              </p:ext>
            </p:extLst>
          </p:nvPr>
        </p:nvGraphicFramePr>
        <p:xfrm>
          <a:off x="-758006" y="2024344"/>
          <a:ext cx="1956631" cy="91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2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3" y="89093"/>
            <a:ext cx="1650829" cy="25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3" y="461131"/>
            <a:ext cx="914400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2A11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37824"/>
            <a:ext cx="1943100" cy="6537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6261"/>
              </p:ext>
            </p:extLst>
          </p:nvPr>
        </p:nvGraphicFramePr>
        <p:xfrm>
          <a:off x="61369" y="1445987"/>
          <a:ext cx="1810388" cy="153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632"/>
                <a:gridCol w="840756"/>
              </a:tblGrid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err="1" smtClean="0">
                          <a:latin typeface="Copperplate Gothic Bold" panose="020E0705020206020404" pitchFamily="34" charset="0"/>
                        </a:rPr>
                        <a:t>Haris</a:t>
                      </a:r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 Justen</a:t>
                      </a:r>
                      <a:endParaRPr lang="en-GB" sz="90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Electrician Technician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هاريس جوستين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فني كهرباء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Number 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0305</a:t>
                      </a:r>
                    </a:p>
                  </a:txBody>
                  <a:tcPr anchor="ctr"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I.D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2116398534</a:t>
                      </a:r>
                    </a:p>
                  </a:txBody>
                  <a:tcPr anchor="ctr"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ar-EG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مؤسسة بايوني للتجارة والتعهدات</a:t>
                      </a:r>
                      <a:endParaRPr lang="en-GB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6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964" y="2019832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P.O. Box 15 – Al Khobar – 31952 Saudi Arabia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87" y="2237778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9775"/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13-8973345 / 46 / 47 / </a:t>
            </a: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87" y="2531023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2741">
              <a:defRPr/>
            </a:pPr>
            <a:r>
              <a:rPr lang="en-US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+966 13-8647047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964" y="2736504"/>
            <a:ext cx="1828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6980">
              <a:defRPr/>
            </a:pPr>
            <a:r>
              <a:rPr lang="en-US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support@bayouni.net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5" y="92179"/>
            <a:ext cx="662552" cy="6857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589602"/>
              </p:ext>
            </p:extLst>
          </p:nvPr>
        </p:nvGraphicFramePr>
        <p:xfrm>
          <a:off x="36773" y="621495"/>
          <a:ext cx="1870608" cy="1344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229"/>
                <a:gridCol w="1117379"/>
              </a:tblGrid>
              <a:tr h="188448">
                <a:tc gridSpan="2">
                  <a:txBody>
                    <a:bodyPr/>
                    <a:lstStyle/>
                    <a:p>
                      <a:pPr algn="l"/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Expired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01/01/2020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Blood</a:t>
                      </a:r>
                      <a:r>
                        <a:rPr lang="en-US" sz="5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Group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A+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Date Of Birth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May 7, 1974</a:t>
                      </a:r>
                    </a:p>
                  </a:txBody>
                  <a:tcPr anchor="ctr"/>
                </a:tc>
              </a:tr>
              <a:tr h="188448">
                <a:tc>
                  <a:txBody>
                    <a:bodyPr/>
                    <a:lstStyle/>
                    <a:p>
                      <a:pPr algn="l"/>
                      <a:r>
                        <a:rPr lang="en-US" sz="5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Nationality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Indian</a:t>
                      </a:r>
                    </a:p>
                  </a:txBody>
                  <a:tcPr anchor="ctr"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If This Card is found,</a:t>
                      </a:r>
                      <a:r>
                        <a:rPr lang="en-US" sz="6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Please Inform</a:t>
                      </a:r>
                      <a:endParaRPr lang="en-GB" sz="6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448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Bayouni Trading and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Copperplate Gothic Bold" panose="020E0705020206020404" pitchFamily="34" charset="0"/>
                        </a:rPr>
                        <a:t> Service 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30320016"/>
              </p:ext>
            </p:extLst>
          </p:nvPr>
        </p:nvGraphicFramePr>
        <p:xfrm>
          <a:off x="-758006" y="2024344"/>
          <a:ext cx="1956631" cy="91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45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3" y="89093"/>
            <a:ext cx="1650829" cy="25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3" y="461131"/>
            <a:ext cx="914400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2A11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37824"/>
            <a:ext cx="1943100" cy="6537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158884"/>
              </p:ext>
            </p:extLst>
          </p:nvPr>
        </p:nvGraphicFramePr>
        <p:xfrm>
          <a:off x="61369" y="1445987"/>
          <a:ext cx="1810388" cy="153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632"/>
                <a:gridCol w="840756"/>
              </a:tblGrid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err="1" smtClean="0">
                          <a:latin typeface="Copperplate Gothic Bold" panose="020E0705020206020404" pitchFamily="34" charset="0"/>
                        </a:rPr>
                        <a:t>Sapon</a:t>
                      </a:r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 Miah</a:t>
                      </a:r>
                      <a:endParaRPr lang="en-GB" sz="90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pperplate Gothic Bold" panose="020E0705020206020404" pitchFamily="34" charset="0"/>
                        </a:rPr>
                        <a:t>Civil Technician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سابون أحمد مياه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305">
                <a:tc gridSpan="2">
                  <a:txBody>
                    <a:bodyPr/>
                    <a:lstStyle/>
                    <a:p>
                      <a:pPr marL="0" algn="ctr" defTabSz="194310" rtl="0" eaLnBrk="1" latinLnBrk="0" hangingPunct="1"/>
                      <a:r>
                        <a:rPr lang="ar-EG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فني مدني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Number 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0307</a:t>
                      </a:r>
                    </a:p>
                  </a:txBody>
                  <a:tcPr anchor="ctr"/>
                </a:tc>
              </a:tr>
              <a:tr h="163024">
                <a:tc>
                  <a:txBody>
                    <a:bodyPr/>
                    <a:lstStyle/>
                    <a:p>
                      <a:pPr algn="l"/>
                      <a:r>
                        <a:rPr lang="en-US" sz="700" b="0" dirty="0" smtClean="0">
                          <a:latin typeface="Copperplate Gothic Bold" panose="020E0705020206020404" pitchFamily="34" charset="0"/>
                        </a:rPr>
                        <a:t>Employ I.D</a:t>
                      </a:r>
                      <a:endParaRPr lang="en-GB" sz="700" b="0" dirty="0">
                        <a:latin typeface="Copperplate Gothic Bold" panose="020E07050202060204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 smtClean="0">
                          <a:latin typeface="Copperplate Gothic Bold" panose="020E0705020206020404" pitchFamily="34" charset="0"/>
                        </a:rPr>
                        <a:t>2153701616</a:t>
                      </a:r>
                    </a:p>
                  </a:txBody>
                  <a:tcPr anchor="ctr"/>
                </a:tc>
              </a:tr>
              <a:tr h="222305">
                <a:tc gridSpan="2">
                  <a:txBody>
                    <a:bodyPr/>
                    <a:lstStyle/>
                    <a:p>
                      <a:pPr algn="ctr"/>
                      <a:r>
                        <a:rPr lang="ar-EG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مؤسسة بايوني للتجارة والتعهدات</a:t>
                      </a:r>
                      <a:endParaRPr lang="en-GB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0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697</TotalTime>
  <Words>1188</Words>
  <Application>Microsoft Office PowerPoint</Application>
  <PresentationFormat>Custom</PresentationFormat>
  <Paragraphs>391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Copperplate Gothic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Ahmd Hmdi</dc:creator>
  <cp:lastModifiedBy>Ahmd Hmdi</cp:lastModifiedBy>
  <cp:revision>69</cp:revision>
  <dcterms:created xsi:type="dcterms:W3CDTF">2017-11-27T13:07:25Z</dcterms:created>
  <dcterms:modified xsi:type="dcterms:W3CDTF">2018-01-01T15:54:39Z</dcterms:modified>
</cp:coreProperties>
</file>