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18232A-6085-4164-86D0-6D250E4B1FE6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1E9C41-536F-4DD8-9ABA-CE34A30839A5}">
      <dgm:prSet phldrT="[Text]"/>
      <dgm:spPr/>
      <dgm:t>
        <a:bodyPr/>
        <a:lstStyle/>
        <a:p>
          <a:r>
            <a:rPr lang="ar-SA" dirty="0" smtClean="0"/>
            <a:t>رئيس مجلس الإدارة</a:t>
          </a:r>
        </a:p>
        <a:p>
          <a:r>
            <a:rPr lang="en-US" dirty="0" smtClean="0"/>
            <a:t>CEO</a:t>
          </a:r>
          <a:endParaRPr lang="en-US" dirty="0"/>
        </a:p>
      </dgm:t>
    </dgm:pt>
    <dgm:pt modelId="{E474349A-C8FD-4AE0-97D8-1D0D56D2ECAD}" type="parTrans" cxnId="{FF6E8DE2-04ED-4F01-AAAF-8168EA426E0F}">
      <dgm:prSet/>
      <dgm:spPr/>
      <dgm:t>
        <a:bodyPr/>
        <a:lstStyle/>
        <a:p>
          <a:endParaRPr lang="en-US"/>
        </a:p>
      </dgm:t>
    </dgm:pt>
    <dgm:pt modelId="{D2D5A2B3-43A6-4518-8D1B-66755DA56D50}" type="sibTrans" cxnId="{FF6E8DE2-04ED-4F01-AAAF-8168EA426E0F}">
      <dgm:prSet/>
      <dgm:spPr/>
      <dgm:t>
        <a:bodyPr/>
        <a:lstStyle/>
        <a:p>
          <a:endParaRPr lang="en-US"/>
        </a:p>
      </dgm:t>
    </dgm:pt>
    <dgm:pt modelId="{BC98BD8C-A655-41AB-9317-B1D9CD2EE7F7}">
      <dgm:prSet phldrT="[Text]"/>
      <dgm:spPr/>
      <dgm:t>
        <a:bodyPr/>
        <a:lstStyle/>
        <a:p>
          <a:r>
            <a:rPr lang="en-US" dirty="0" smtClean="0"/>
            <a:t>l</a:t>
          </a:r>
          <a:r>
            <a:rPr lang="ar-SA" dirty="0" smtClean="0"/>
            <a:t>مدير تنفيذي الأدوات الصحية </a:t>
          </a:r>
        </a:p>
        <a:p>
          <a:r>
            <a:rPr lang="en-US" dirty="0" smtClean="0"/>
            <a:t>Sanitary </a:t>
          </a:r>
          <a:r>
            <a:rPr lang="en-US" dirty="0" err="1" smtClean="0"/>
            <a:t>Exc</a:t>
          </a:r>
          <a:r>
            <a:rPr lang="en-US" dirty="0" smtClean="0"/>
            <a:t> M</a:t>
          </a:r>
          <a:endParaRPr lang="en-US" dirty="0"/>
        </a:p>
      </dgm:t>
    </dgm:pt>
    <dgm:pt modelId="{4C70465A-FBBE-4784-8DCD-E4752A867AEA}" type="parTrans" cxnId="{64C8526F-9EB4-4E97-9BF6-0DB15FB11EFC}">
      <dgm:prSet/>
      <dgm:spPr/>
      <dgm:t>
        <a:bodyPr/>
        <a:lstStyle/>
        <a:p>
          <a:endParaRPr lang="en-US"/>
        </a:p>
      </dgm:t>
    </dgm:pt>
    <dgm:pt modelId="{5320B0FF-5BB6-4183-9530-104D74D837B3}" type="sibTrans" cxnId="{64C8526F-9EB4-4E97-9BF6-0DB15FB11EFC}">
      <dgm:prSet/>
      <dgm:spPr/>
      <dgm:t>
        <a:bodyPr/>
        <a:lstStyle/>
        <a:p>
          <a:endParaRPr lang="en-US"/>
        </a:p>
      </dgm:t>
    </dgm:pt>
    <dgm:pt modelId="{77BB3ADC-8C0B-4403-8510-AF8120E9A5DF}">
      <dgm:prSet phldrT="[Text]"/>
      <dgm:spPr/>
      <dgm:t>
        <a:bodyPr/>
        <a:lstStyle/>
        <a:p>
          <a:r>
            <a:rPr lang="ar-SA" dirty="0" smtClean="0"/>
            <a:t>مسئول الحسابات</a:t>
          </a:r>
        </a:p>
        <a:p>
          <a:r>
            <a:rPr lang="en-US" dirty="0" smtClean="0"/>
            <a:t>Accountant</a:t>
          </a:r>
          <a:endParaRPr lang="en-US" dirty="0"/>
        </a:p>
      </dgm:t>
    </dgm:pt>
    <dgm:pt modelId="{C4DCA125-86FE-4AD5-8C5B-EC14FC25AA62}" type="parTrans" cxnId="{32F54AA9-0A7B-481A-A941-7A3D4DDFB301}">
      <dgm:prSet/>
      <dgm:spPr/>
      <dgm:t>
        <a:bodyPr/>
        <a:lstStyle/>
        <a:p>
          <a:endParaRPr lang="en-US"/>
        </a:p>
      </dgm:t>
    </dgm:pt>
    <dgm:pt modelId="{C3EFEBE7-4908-4C69-ADB9-A36AD3339491}" type="sibTrans" cxnId="{32F54AA9-0A7B-481A-A941-7A3D4DDFB301}">
      <dgm:prSet/>
      <dgm:spPr/>
      <dgm:t>
        <a:bodyPr/>
        <a:lstStyle/>
        <a:p>
          <a:endParaRPr lang="en-US"/>
        </a:p>
      </dgm:t>
    </dgm:pt>
    <dgm:pt modelId="{5613EA42-DFF0-46DD-B569-CE01BE6B92B7}">
      <dgm:prSet/>
      <dgm:spPr/>
      <dgm:t>
        <a:bodyPr/>
        <a:lstStyle/>
        <a:p>
          <a:r>
            <a:rPr lang="ar-SA" dirty="0" smtClean="0"/>
            <a:t>مدير المالية</a:t>
          </a:r>
        </a:p>
        <a:p>
          <a:r>
            <a:rPr lang="en-US" dirty="0" smtClean="0"/>
            <a:t>Financial M</a:t>
          </a:r>
          <a:endParaRPr lang="en-US" dirty="0"/>
        </a:p>
      </dgm:t>
    </dgm:pt>
    <dgm:pt modelId="{C2B26963-4224-4A0D-9C61-94609D099091}" type="parTrans" cxnId="{4D68EDF9-C88A-4A3F-8E66-6B193FF26CC2}">
      <dgm:prSet/>
      <dgm:spPr/>
      <dgm:t>
        <a:bodyPr/>
        <a:lstStyle/>
        <a:p>
          <a:endParaRPr lang="en-US"/>
        </a:p>
      </dgm:t>
    </dgm:pt>
    <dgm:pt modelId="{C2F78922-E7A9-43C4-8789-CF6D4658C52D}" type="sibTrans" cxnId="{4D68EDF9-C88A-4A3F-8E66-6B193FF26CC2}">
      <dgm:prSet/>
      <dgm:spPr/>
      <dgm:t>
        <a:bodyPr/>
        <a:lstStyle/>
        <a:p>
          <a:endParaRPr lang="en-US"/>
        </a:p>
      </dgm:t>
    </dgm:pt>
    <dgm:pt modelId="{58EB5BDB-C231-4A70-B519-0835F4D3564C}" type="asst">
      <dgm:prSet/>
      <dgm:spPr/>
      <dgm:t>
        <a:bodyPr/>
        <a:lstStyle/>
        <a:p>
          <a:r>
            <a:rPr lang="ar-SA" dirty="0" smtClean="0"/>
            <a:t>مدير المشتريات</a:t>
          </a:r>
        </a:p>
        <a:p>
          <a:r>
            <a:rPr lang="en-US" dirty="0" smtClean="0"/>
            <a:t>Database Entering for orders </a:t>
          </a:r>
          <a:endParaRPr lang="en-US" dirty="0"/>
        </a:p>
      </dgm:t>
    </dgm:pt>
    <dgm:pt modelId="{F0291D32-0114-419E-B6F0-DE12A7E194B1}" type="parTrans" cxnId="{A6BB28DE-9106-4232-9982-104AF99E5194}">
      <dgm:prSet/>
      <dgm:spPr/>
      <dgm:t>
        <a:bodyPr/>
        <a:lstStyle/>
        <a:p>
          <a:endParaRPr lang="en-US"/>
        </a:p>
      </dgm:t>
    </dgm:pt>
    <dgm:pt modelId="{2C768878-FB1E-4FB6-AD5C-7E56B2F7E84B}" type="sibTrans" cxnId="{A6BB28DE-9106-4232-9982-104AF99E5194}">
      <dgm:prSet/>
      <dgm:spPr/>
      <dgm:t>
        <a:bodyPr/>
        <a:lstStyle/>
        <a:p>
          <a:endParaRPr lang="en-US"/>
        </a:p>
      </dgm:t>
    </dgm:pt>
    <dgm:pt modelId="{F177B536-68A6-4A89-A731-6EE8A94A8B3F}" type="asst">
      <dgm:prSet/>
      <dgm:spPr/>
      <dgm:t>
        <a:bodyPr/>
        <a:lstStyle/>
        <a:p>
          <a:r>
            <a:rPr lang="ar-SA" dirty="0" smtClean="0"/>
            <a:t>مدخلين بيانات إضافيين</a:t>
          </a:r>
        </a:p>
        <a:p>
          <a:r>
            <a:rPr lang="en-US" dirty="0" smtClean="0"/>
            <a:t>Stuff Database Entering</a:t>
          </a:r>
          <a:endParaRPr lang="en-US" dirty="0"/>
        </a:p>
      </dgm:t>
    </dgm:pt>
    <dgm:pt modelId="{D1B2B0BA-7944-4BE6-A5D3-3486DB3519AD}" type="parTrans" cxnId="{5FA87383-89BB-4507-9E96-0D50DDEC930A}">
      <dgm:prSet/>
      <dgm:spPr/>
      <dgm:t>
        <a:bodyPr/>
        <a:lstStyle/>
        <a:p>
          <a:endParaRPr lang="en-US"/>
        </a:p>
      </dgm:t>
    </dgm:pt>
    <dgm:pt modelId="{C0E20F93-0C69-499C-A31E-2F279C8488EB}" type="sibTrans" cxnId="{5FA87383-89BB-4507-9E96-0D50DDEC930A}">
      <dgm:prSet/>
      <dgm:spPr/>
      <dgm:t>
        <a:bodyPr/>
        <a:lstStyle/>
        <a:p>
          <a:endParaRPr lang="en-US"/>
        </a:p>
      </dgm:t>
    </dgm:pt>
    <dgm:pt modelId="{39DD8B06-A5C9-4D9B-9FBA-04ED80DA6DE4}" type="asst">
      <dgm:prSet/>
      <dgm:spPr/>
      <dgm:t>
        <a:bodyPr/>
        <a:lstStyle/>
        <a:p>
          <a:r>
            <a:rPr lang="ar-SA" dirty="0" smtClean="0"/>
            <a:t>مدخل المشتريات والبيانات للأصناف</a:t>
          </a:r>
          <a:endParaRPr lang="en-US" dirty="0" smtClean="0"/>
        </a:p>
        <a:p>
          <a:r>
            <a:rPr lang="en-US" dirty="0" smtClean="0"/>
            <a:t>Stuff Database Entering</a:t>
          </a:r>
          <a:endParaRPr lang="en-US" dirty="0"/>
        </a:p>
      </dgm:t>
    </dgm:pt>
    <dgm:pt modelId="{3FCCFC5A-BDD8-4E50-B1E7-9A758A0A9AAC}" type="parTrans" cxnId="{446EAC44-534C-4811-931B-2CFBDB52350D}">
      <dgm:prSet/>
      <dgm:spPr/>
      <dgm:t>
        <a:bodyPr/>
        <a:lstStyle/>
        <a:p>
          <a:endParaRPr lang="en-US"/>
        </a:p>
      </dgm:t>
    </dgm:pt>
    <dgm:pt modelId="{4A6056F1-12AD-4EAA-AE65-7F00CC22DD3E}" type="sibTrans" cxnId="{446EAC44-534C-4811-931B-2CFBDB52350D}">
      <dgm:prSet/>
      <dgm:spPr/>
      <dgm:t>
        <a:bodyPr/>
        <a:lstStyle/>
        <a:p>
          <a:endParaRPr lang="en-US"/>
        </a:p>
      </dgm:t>
    </dgm:pt>
    <dgm:pt modelId="{825F5147-FBD1-4603-B45A-6D6D115AF249}" type="asst">
      <dgm:prSet/>
      <dgm:spPr/>
      <dgm:t>
        <a:bodyPr/>
        <a:lstStyle/>
        <a:p>
          <a:r>
            <a:rPr lang="ar-SA" dirty="0" smtClean="0"/>
            <a:t>شئون الموظفين</a:t>
          </a:r>
          <a:endParaRPr lang="ar-SA" dirty="0" smtClean="0"/>
        </a:p>
        <a:p>
          <a:r>
            <a:rPr lang="en-US" dirty="0" smtClean="0"/>
            <a:t>HR</a:t>
          </a:r>
          <a:endParaRPr lang="en-US" dirty="0"/>
        </a:p>
      </dgm:t>
    </dgm:pt>
    <dgm:pt modelId="{489DDE14-D84C-44C9-BE64-BB4A885509F7}" type="parTrans" cxnId="{68879295-60CC-4C84-B33A-F68A83E23E80}">
      <dgm:prSet/>
      <dgm:spPr/>
      <dgm:t>
        <a:bodyPr/>
        <a:lstStyle/>
        <a:p>
          <a:endParaRPr lang="en-US"/>
        </a:p>
      </dgm:t>
    </dgm:pt>
    <dgm:pt modelId="{21033E08-A5B2-4AB8-8079-F6F38F119167}" type="sibTrans" cxnId="{68879295-60CC-4C84-B33A-F68A83E23E80}">
      <dgm:prSet/>
      <dgm:spPr/>
      <dgm:t>
        <a:bodyPr/>
        <a:lstStyle/>
        <a:p>
          <a:endParaRPr lang="en-US"/>
        </a:p>
      </dgm:t>
    </dgm:pt>
    <dgm:pt modelId="{4BF6C26B-C9F9-493D-B016-ADB95BDED3D0}">
      <dgm:prSet/>
      <dgm:spPr/>
      <dgm:t>
        <a:bodyPr/>
        <a:lstStyle/>
        <a:p>
          <a:r>
            <a:rPr lang="en-US" dirty="0" smtClean="0"/>
            <a:t>l</a:t>
          </a:r>
          <a:r>
            <a:rPr lang="ar-SA" dirty="0" smtClean="0"/>
            <a:t>مدير المبيعات</a:t>
          </a:r>
        </a:p>
        <a:p>
          <a:r>
            <a:rPr lang="en-US" dirty="0" smtClean="0"/>
            <a:t>Sales M</a:t>
          </a:r>
          <a:endParaRPr lang="en-US" dirty="0"/>
        </a:p>
      </dgm:t>
    </dgm:pt>
    <dgm:pt modelId="{068ED1D1-2B6E-4295-B9E4-C1354E345868}" type="parTrans" cxnId="{BDE52F4D-B4CF-4B77-80A4-B2810D2D7833}">
      <dgm:prSet/>
      <dgm:spPr/>
      <dgm:t>
        <a:bodyPr/>
        <a:lstStyle/>
        <a:p>
          <a:endParaRPr lang="en-US"/>
        </a:p>
      </dgm:t>
    </dgm:pt>
    <dgm:pt modelId="{A93DAC22-0C5D-4819-ACCC-20F8C460016C}" type="sibTrans" cxnId="{BDE52F4D-B4CF-4B77-80A4-B2810D2D7833}">
      <dgm:prSet/>
      <dgm:spPr/>
      <dgm:t>
        <a:bodyPr/>
        <a:lstStyle/>
        <a:p>
          <a:endParaRPr lang="en-US"/>
        </a:p>
      </dgm:t>
    </dgm:pt>
    <dgm:pt modelId="{EE4D6CD7-73C0-414B-A95F-B22EDE24A74B}">
      <dgm:prSet/>
      <dgm:spPr/>
      <dgm:t>
        <a:bodyPr/>
        <a:lstStyle/>
        <a:p>
          <a:r>
            <a:rPr lang="ar-SA" dirty="0" smtClean="0"/>
            <a:t>مندوبي الجملة</a:t>
          </a:r>
        </a:p>
        <a:p>
          <a:r>
            <a:rPr lang="en-US" dirty="0" smtClean="0"/>
            <a:t>Whole Sales</a:t>
          </a:r>
          <a:endParaRPr lang="en-US" dirty="0"/>
        </a:p>
      </dgm:t>
    </dgm:pt>
    <dgm:pt modelId="{86DC48F7-3A5E-4FEF-99F0-0611A4F667F5}" type="parTrans" cxnId="{60465D42-8C04-45DA-9710-C894DAA031B7}">
      <dgm:prSet/>
      <dgm:spPr/>
      <dgm:t>
        <a:bodyPr/>
        <a:lstStyle/>
        <a:p>
          <a:endParaRPr lang="en-US"/>
        </a:p>
      </dgm:t>
    </dgm:pt>
    <dgm:pt modelId="{818FDA82-076E-4383-B650-73B357D20F75}" type="sibTrans" cxnId="{60465D42-8C04-45DA-9710-C894DAA031B7}">
      <dgm:prSet/>
      <dgm:spPr/>
      <dgm:t>
        <a:bodyPr/>
        <a:lstStyle/>
        <a:p>
          <a:endParaRPr lang="en-US"/>
        </a:p>
      </dgm:t>
    </dgm:pt>
    <dgm:pt modelId="{97A9CDDB-FACB-4063-9457-058807359FEC}">
      <dgm:prSet/>
      <dgm:spPr/>
      <dgm:t>
        <a:bodyPr/>
        <a:lstStyle/>
        <a:p>
          <a:r>
            <a:rPr lang="ar-SA" dirty="0" smtClean="0"/>
            <a:t>المعارض</a:t>
          </a:r>
        </a:p>
        <a:p>
          <a:r>
            <a:rPr lang="en-US" dirty="0" smtClean="0"/>
            <a:t>Showrooms</a:t>
          </a:r>
          <a:endParaRPr lang="en-US" dirty="0"/>
        </a:p>
      </dgm:t>
    </dgm:pt>
    <dgm:pt modelId="{56C0FAEF-C972-4036-BB69-09148664ACC3}" type="parTrans" cxnId="{B5116BD8-979C-4E97-9900-89C48E4B7732}">
      <dgm:prSet/>
      <dgm:spPr/>
      <dgm:t>
        <a:bodyPr/>
        <a:lstStyle/>
        <a:p>
          <a:endParaRPr lang="en-US"/>
        </a:p>
      </dgm:t>
    </dgm:pt>
    <dgm:pt modelId="{463E1D98-6F8D-4F3F-BE36-77BC51EED8C8}" type="sibTrans" cxnId="{B5116BD8-979C-4E97-9900-89C48E4B7732}">
      <dgm:prSet/>
      <dgm:spPr/>
      <dgm:t>
        <a:bodyPr/>
        <a:lstStyle/>
        <a:p>
          <a:endParaRPr lang="en-US"/>
        </a:p>
      </dgm:t>
    </dgm:pt>
    <dgm:pt modelId="{39F0FBA4-A403-4DE3-BCA5-1CD890EE37DD}">
      <dgm:prSet/>
      <dgm:spPr/>
      <dgm:t>
        <a:bodyPr/>
        <a:lstStyle/>
        <a:p>
          <a:r>
            <a:rPr lang="en-US" dirty="0" smtClean="0"/>
            <a:t>Warehouses</a:t>
          </a:r>
          <a:r>
            <a:rPr lang="ar-SA" dirty="0" smtClean="0"/>
            <a:t>المستودعات</a:t>
          </a:r>
          <a:endParaRPr lang="en-US" dirty="0"/>
        </a:p>
      </dgm:t>
    </dgm:pt>
    <dgm:pt modelId="{D3270BBC-2003-4F10-A7E4-654E96F758E7}" type="parTrans" cxnId="{E82A40E1-4F59-4C1D-8747-03EE26FD3388}">
      <dgm:prSet/>
      <dgm:spPr/>
      <dgm:t>
        <a:bodyPr/>
        <a:lstStyle/>
        <a:p>
          <a:endParaRPr lang="en-US"/>
        </a:p>
      </dgm:t>
    </dgm:pt>
    <dgm:pt modelId="{F2248AD3-CF61-45BF-9C0B-107C11829DB8}" type="sibTrans" cxnId="{E82A40E1-4F59-4C1D-8747-03EE26FD3388}">
      <dgm:prSet/>
      <dgm:spPr/>
      <dgm:t>
        <a:bodyPr/>
        <a:lstStyle/>
        <a:p>
          <a:endParaRPr lang="en-US"/>
        </a:p>
      </dgm:t>
    </dgm:pt>
    <dgm:pt modelId="{9306E4A9-1C07-4CCD-B086-B83FE2E1405D}">
      <dgm:prSet phldrT="[Text]"/>
      <dgm:spPr/>
      <dgm:t>
        <a:bodyPr/>
        <a:lstStyle/>
        <a:p>
          <a:r>
            <a:rPr lang="ar-SA" dirty="0" smtClean="0"/>
            <a:t>مدير التطوير</a:t>
          </a:r>
        </a:p>
        <a:p>
          <a:r>
            <a:rPr lang="en-US" dirty="0" smtClean="0"/>
            <a:t>Developer Manager</a:t>
          </a:r>
          <a:endParaRPr lang="en-US" dirty="0"/>
        </a:p>
      </dgm:t>
    </dgm:pt>
    <dgm:pt modelId="{CF852101-EE30-4D52-8A6D-B875663EF484}" type="parTrans" cxnId="{965C2B1E-E0B5-4882-9786-360C82C1960C}">
      <dgm:prSet/>
      <dgm:spPr/>
      <dgm:t>
        <a:bodyPr/>
        <a:lstStyle/>
        <a:p>
          <a:endParaRPr lang="en-US"/>
        </a:p>
      </dgm:t>
    </dgm:pt>
    <dgm:pt modelId="{9FD862CB-E37C-480E-B3D1-75BB274F5FB6}" type="sibTrans" cxnId="{965C2B1E-E0B5-4882-9786-360C82C1960C}">
      <dgm:prSet/>
      <dgm:spPr/>
      <dgm:t>
        <a:bodyPr/>
        <a:lstStyle/>
        <a:p>
          <a:endParaRPr lang="en-US"/>
        </a:p>
      </dgm:t>
    </dgm:pt>
    <dgm:pt modelId="{9749DC21-807B-4696-82E3-F8B45DF2E151}">
      <dgm:prSet phldrT="[Text]"/>
      <dgm:spPr/>
      <dgm:t>
        <a:bodyPr/>
        <a:lstStyle/>
        <a:p>
          <a:endParaRPr lang="en-US" dirty="0"/>
        </a:p>
      </dgm:t>
    </dgm:pt>
    <dgm:pt modelId="{A474A03A-C513-415A-B52E-1C2360049FBC}" type="sibTrans" cxnId="{A8D8E504-5343-408F-88E9-CAFC90A1AD6B}">
      <dgm:prSet/>
      <dgm:spPr/>
      <dgm:t>
        <a:bodyPr/>
        <a:lstStyle/>
        <a:p>
          <a:endParaRPr lang="en-US"/>
        </a:p>
      </dgm:t>
    </dgm:pt>
    <dgm:pt modelId="{08054E87-C3BC-47A2-BF7F-51810E2C9635}" type="parTrans" cxnId="{A8D8E504-5343-408F-88E9-CAFC90A1AD6B}">
      <dgm:prSet/>
      <dgm:spPr/>
      <dgm:t>
        <a:bodyPr/>
        <a:lstStyle/>
        <a:p>
          <a:endParaRPr lang="en-US"/>
        </a:p>
      </dgm:t>
    </dgm:pt>
    <dgm:pt modelId="{304E1E93-08E5-409D-B555-8BAAF115CD6B}">
      <dgm:prSet/>
      <dgm:spPr/>
      <dgm:t>
        <a:bodyPr/>
        <a:lstStyle/>
        <a:p>
          <a:endParaRPr lang="en-US"/>
        </a:p>
      </dgm:t>
    </dgm:pt>
    <dgm:pt modelId="{5390D3E0-A412-4AA8-8B5B-596C0E4F1D64}" type="parTrans" cxnId="{E92883DC-067C-433B-8438-FBC385CBDC81}">
      <dgm:prSet/>
      <dgm:spPr/>
      <dgm:t>
        <a:bodyPr/>
        <a:lstStyle/>
        <a:p>
          <a:endParaRPr lang="en-US"/>
        </a:p>
      </dgm:t>
    </dgm:pt>
    <dgm:pt modelId="{40001493-7B88-4D22-A805-7AEAA959B60A}" type="sibTrans" cxnId="{E92883DC-067C-433B-8438-FBC385CBDC81}">
      <dgm:prSet/>
      <dgm:spPr/>
      <dgm:t>
        <a:bodyPr/>
        <a:lstStyle/>
        <a:p>
          <a:endParaRPr lang="en-US"/>
        </a:p>
      </dgm:t>
    </dgm:pt>
    <dgm:pt modelId="{ECA56645-C0F2-44F8-801F-96C569B1F836}">
      <dgm:prSet/>
      <dgm:spPr/>
      <dgm:t>
        <a:bodyPr/>
        <a:lstStyle/>
        <a:p>
          <a:r>
            <a:rPr lang="en-US" dirty="0" smtClean="0"/>
            <a:t>IT</a:t>
          </a:r>
          <a:endParaRPr lang="en-US" dirty="0"/>
        </a:p>
      </dgm:t>
    </dgm:pt>
    <dgm:pt modelId="{FE378D9B-E76B-456C-BCEF-3AB92C7DD2FB}" type="parTrans" cxnId="{DD283DE4-6A82-47CE-B78A-CA54BAB5EA5E}">
      <dgm:prSet/>
      <dgm:spPr/>
      <dgm:t>
        <a:bodyPr/>
        <a:lstStyle/>
        <a:p>
          <a:endParaRPr lang="en-US"/>
        </a:p>
      </dgm:t>
    </dgm:pt>
    <dgm:pt modelId="{3DDD8B75-EFD1-4293-8964-68B430E48BDC}" type="sibTrans" cxnId="{DD283DE4-6A82-47CE-B78A-CA54BAB5EA5E}">
      <dgm:prSet/>
      <dgm:spPr/>
      <dgm:t>
        <a:bodyPr/>
        <a:lstStyle/>
        <a:p>
          <a:endParaRPr lang="en-US"/>
        </a:p>
      </dgm:t>
    </dgm:pt>
    <dgm:pt modelId="{04621DC6-7772-476D-8CFB-312B96073548}" type="pres">
      <dgm:prSet presAssocID="{9A18232A-6085-4164-86D0-6D250E4B1FE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BB4F94E-9140-439F-B7EF-460DD8E85BE4}" type="pres">
      <dgm:prSet presAssocID="{9A18232A-6085-4164-86D0-6D250E4B1FE6}" presName="hierFlow" presStyleCnt="0"/>
      <dgm:spPr/>
    </dgm:pt>
    <dgm:pt modelId="{622065FF-DEA3-408F-9E97-980EDEF7E08C}" type="pres">
      <dgm:prSet presAssocID="{9A18232A-6085-4164-86D0-6D250E4B1FE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B2D2D96-2274-4D16-81AA-4D3880C5CEC2}" type="pres">
      <dgm:prSet presAssocID="{B41E9C41-536F-4DD8-9ABA-CE34A30839A5}" presName="Name14" presStyleCnt="0"/>
      <dgm:spPr/>
    </dgm:pt>
    <dgm:pt modelId="{B89F3DB1-FBF0-4972-B88A-8C6D21E184A3}" type="pres">
      <dgm:prSet presAssocID="{B41E9C41-536F-4DD8-9ABA-CE34A30839A5}" presName="level1Shape" presStyleLbl="node0" presStyleIdx="0" presStyleCnt="1">
        <dgm:presLayoutVars>
          <dgm:chPref val="3"/>
        </dgm:presLayoutVars>
      </dgm:prSet>
      <dgm:spPr/>
    </dgm:pt>
    <dgm:pt modelId="{E6B6BF7E-9C96-4741-8D3C-CEE92BDFE38A}" type="pres">
      <dgm:prSet presAssocID="{B41E9C41-536F-4DD8-9ABA-CE34A30839A5}" presName="hierChild2" presStyleCnt="0"/>
      <dgm:spPr/>
    </dgm:pt>
    <dgm:pt modelId="{3DCF0B43-A870-467A-966D-3F1BA80D7007}" type="pres">
      <dgm:prSet presAssocID="{5390D3E0-A412-4AA8-8B5B-596C0E4F1D64}" presName="Name19" presStyleLbl="parChTrans1D2" presStyleIdx="0" presStyleCnt="7"/>
      <dgm:spPr/>
    </dgm:pt>
    <dgm:pt modelId="{8F0C0B0F-0C06-45E8-936B-E686EF4E60FC}" type="pres">
      <dgm:prSet presAssocID="{304E1E93-08E5-409D-B555-8BAAF115CD6B}" presName="Name21" presStyleCnt="0"/>
      <dgm:spPr/>
    </dgm:pt>
    <dgm:pt modelId="{23108E79-AE66-48C3-BFF9-AF0B89036B2C}" type="pres">
      <dgm:prSet presAssocID="{304E1E93-08E5-409D-B555-8BAAF115CD6B}" presName="level2Shape" presStyleLbl="node2" presStyleIdx="0" presStyleCnt="5"/>
      <dgm:spPr/>
    </dgm:pt>
    <dgm:pt modelId="{7E275431-7F57-41FC-B42F-90776BAB7971}" type="pres">
      <dgm:prSet presAssocID="{304E1E93-08E5-409D-B555-8BAAF115CD6B}" presName="hierChild3" presStyleCnt="0"/>
      <dgm:spPr/>
    </dgm:pt>
    <dgm:pt modelId="{24F26930-9B40-473D-B870-D135BC84B958}" type="pres">
      <dgm:prSet presAssocID="{FE378D9B-E76B-456C-BCEF-3AB92C7DD2FB}" presName="Name19" presStyleLbl="parChTrans1D3" presStyleIdx="0" presStyleCnt="4"/>
      <dgm:spPr/>
    </dgm:pt>
    <dgm:pt modelId="{D64B7616-7322-4182-84F1-CFB2A92D1B08}" type="pres">
      <dgm:prSet presAssocID="{ECA56645-C0F2-44F8-801F-96C569B1F836}" presName="Name21" presStyleCnt="0"/>
      <dgm:spPr/>
    </dgm:pt>
    <dgm:pt modelId="{05C47F15-FFA2-461A-A04D-CB1C7D3A5AE4}" type="pres">
      <dgm:prSet presAssocID="{ECA56645-C0F2-44F8-801F-96C569B1F836}" presName="level2Shape" presStyleLbl="node3" presStyleIdx="0" presStyleCnt="2"/>
      <dgm:spPr/>
      <dgm:t>
        <a:bodyPr/>
        <a:lstStyle/>
        <a:p>
          <a:endParaRPr lang="en-US"/>
        </a:p>
      </dgm:t>
    </dgm:pt>
    <dgm:pt modelId="{6267FE80-10F9-47FD-A3B5-CC226C723F6C}" type="pres">
      <dgm:prSet presAssocID="{ECA56645-C0F2-44F8-801F-96C569B1F836}" presName="hierChild3" presStyleCnt="0"/>
      <dgm:spPr/>
    </dgm:pt>
    <dgm:pt modelId="{839FB772-0CEB-4837-9D56-C4682B3C590D}" type="pres">
      <dgm:prSet presAssocID="{08054E87-C3BC-47A2-BF7F-51810E2C9635}" presName="Name19" presStyleLbl="parChTrans1D4" presStyleIdx="0" presStyleCnt="4"/>
      <dgm:spPr/>
    </dgm:pt>
    <dgm:pt modelId="{DC4850CE-1F8A-4D63-9C45-BF4BBDD9A8C2}" type="pres">
      <dgm:prSet presAssocID="{9749DC21-807B-4696-82E3-F8B45DF2E151}" presName="Name21" presStyleCnt="0"/>
      <dgm:spPr/>
    </dgm:pt>
    <dgm:pt modelId="{21C201F7-52B0-4F70-8E29-BC722557A145}" type="pres">
      <dgm:prSet presAssocID="{9749DC21-807B-4696-82E3-F8B45DF2E151}" presName="level2Shape" presStyleLbl="node4" presStyleIdx="0" presStyleCnt="4"/>
      <dgm:spPr/>
      <dgm:t>
        <a:bodyPr/>
        <a:lstStyle/>
        <a:p>
          <a:endParaRPr lang="en-US"/>
        </a:p>
      </dgm:t>
    </dgm:pt>
    <dgm:pt modelId="{19BCF50E-9E47-4AB2-BD7F-1728017E1E91}" type="pres">
      <dgm:prSet presAssocID="{9749DC21-807B-4696-82E3-F8B45DF2E151}" presName="hierChild3" presStyleCnt="0"/>
      <dgm:spPr/>
    </dgm:pt>
    <dgm:pt modelId="{080651DD-12B3-450F-A5A8-B80BC23459E9}" type="pres">
      <dgm:prSet presAssocID="{CF852101-EE30-4D52-8A6D-B875663EF484}" presName="Name19" presStyleLbl="parChTrans1D2" presStyleIdx="1" presStyleCnt="7"/>
      <dgm:spPr/>
    </dgm:pt>
    <dgm:pt modelId="{0F9DFB5D-34F8-4EE8-A531-28DFDA331B4F}" type="pres">
      <dgm:prSet presAssocID="{9306E4A9-1C07-4CCD-B086-B83FE2E1405D}" presName="Name21" presStyleCnt="0"/>
      <dgm:spPr/>
    </dgm:pt>
    <dgm:pt modelId="{9077B357-AA99-41CA-8815-23DC7FF1E24A}" type="pres">
      <dgm:prSet presAssocID="{9306E4A9-1C07-4CCD-B086-B83FE2E1405D}" presName="level2Shape" presStyleLbl="node2" presStyleIdx="1" presStyleCnt="5"/>
      <dgm:spPr/>
      <dgm:t>
        <a:bodyPr/>
        <a:lstStyle/>
        <a:p>
          <a:endParaRPr lang="en-US"/>
        </a:p>
      </dgm:t>
    </dgm:pt>
    <dgm:pt modelId="{3EAC2489-06CD-4E10-8B26-E59B60A9F6A6}" type="pres">
      <dgm:prSet presAssocID="{9306E4A9-1C07-4CCD-B086-B83FE2E1405D}" presName="hierChild3" presStyleCnt="0"/>
      <dgm:spPr/>
    </dgm:pt>
    <dgm:pt modelId="{4DC2B3EA-E57E-4556-A4A7-C9386DEF174D}" type="pres">
      <dgm:prSet presAssocID="{4C70465A-FBBE-4784-8DCD-E4752A867AEA}" presName="Name19" presStyleLbl="parChTrans1D2" presStyleIdx="2" presStyleCnt="7"/>
      <dgm:spPr/>
    </dgm:pt>
    <dgm:pt modelId="{290AC6DD-4792-4ECB-AB57-159B21523434}" type="pres">
      <dgm:prSet presAssocID="{BC98BD8C-A655-41AB-9317-B1D9CD2EE7F7}" presName="Name21" presStyleCnt="0"/>
      <dgm:spPr/>
    </dgm:pt>
    <dgm:pt modelId="{CE8B9F0C-337E-4D2C-B0CF-B6A2B783AD59}" type="pres">
      <dgm:prSet presAssocID="{BC98BD8C-A655-41AB-9317-B1D9CD2EE7F7}" presName="level2Shape" presStyleLbl="node2" presStyleIdx="2" presStyleCnt="5"/>
      <dgm:spPr/>
    </dgm:pt>
    <dgm:pt modelId="{80269697-A933-4A29-BA4B-55070FF2FFFD}" type="pres">
      <dgm:prSet presAssocID="{BC98BD8C-A655-41AB-9317-B1D9CD2EE7F7}" presName="hierChild3" presStyleCnt="0"/>
      <dgm:spPr/>
    </dgm:pt>
    <dgm:pt modelId="{34784400-AD51-40DF-A10D-B83C9F2D3771}" type="pres">
      <dgm:prSet presAssocID="{068ED1D1-2B6E-4295-B9E4-C1354E345868}" presName="Name19" presStyleLbl="parChTrans1D3" presStyleIdx="1" presStyleCnt="4"/>
      <dgm:spPr/>
    </dgm:pt>
    <dgm:pt modelId="{C0FD78C4-C0B0-4C6A-A729-998AF76DBDA6}" type="pres">
      <dgm:prSet presAssocID="{4BF6C26B-C9F9-493D-B016-ADB95BDED3D0}" presName="Name21" presStyleCnt="0"/>
      <dgm:spPr/>
    </dgm:pt>
    <dgm:pt modelId="{AC35D2DA-C5E8-4EB7-B0F1-ABFB9BD62B3C}" type="pres">
      <dgm:prSet presAssocID="{4BF6C26B-C9F9-493D-B016-ADB95BDED3D0}" presName="level2Shape" presStyleLbl="node3" presStyleIdx="1" presStyleCnt="2"/>
      <dgm:spPr/>
      <dgm:t>
        <a:bodyPr/>
        <a:lstStyle/>
        <a:p>
          <a:endParaRPr lang="en-US"/>
        </a:p>
      </dgm:t>
    </dgm:pt>
    <dgm:pt modelId="{856BBD64-E296-46F5-BD57-94E5FA444AD2}" type="pres">
      <dgm:prSet presAssocID="{4BF6C26B-C9F9-493D-B016-ADB95BDED3D0}" presName="hierChild3" presStyleCnt="0"/>
      <dgm:spPr/>
    </dgm:pt>
    <dgm:pt modelId="{B21F7881-B868-486D-B818-E148EF80B94B}" type="pres">
      <dgm:prSet presAssocID="{86DC48F7-3A5E-4FEF-99F0-0611A4F667F5}" presName="Name19" presStyleLbl="parChTrans1D4" presStyleIdx="1" presStyleCnt="4"/>
      <dgm:spPr/>
    </dgm:pt>
    <dgm:pt modelId="{7EE78F5E-AB06-4B83-BE61-D248B4FA11F4}" type="pres">
      <dgm:prSet presAssocID="{EE4D6CD7-73C0-414B-A95F-B22EDE24A74B}" presName="Name21" presStyleCnt="0"/>
      <dgm:spPr/>
    </dgm:pt>
    <dgm:pt modelId="{16F178B5-D8D4-43B9-816E-24B0C9FF6B34}" type="pres">
      <dgm:prSet presAssocID="{EE4D6CD7-73C0-414B-A95F-B22EDE24A74B}" presName="level2Shape" presStyleLbl="node4" presStyleIdx="1" presStyleCnt="4"/>
      <dgm:spPr/>
      <dgm:t>
        <a:bodyPr/>
        <a:lstStyle/>
        <a:p>
          <a:endParaRPr lang="en-US"/>
        </a:p>
      </dgm:t>
    </dgm:pt>
    <dgm:pt modelId="{AA342973-6145-485E-818B-65D0CEDCE4A7}" type="pres">
      <dgm:prSet presAssocID="{EE4D6CD7-73C0-414B-A95F-B22EDE24A74B}" presName="hierChild3" presStyleCnt="0"/>
      <dgm:spPr/>
    </dgm:pt>
    <dgm:pt modelId="{90A1C0CE-A583-4CE4-B352-6690028ED006}" type="pres">
      <dgm:prSet presAssocID="{56C0FAEF-C972-4036-BB69-09148664ACC3}" presName="Name19" presStyleLbl="parChTrans1D4" presStyleIdx="2" presStyleCnt="4"/>
      <dgm:spPr/>
    </dgm:pt>
    <dgm:pt modelId="{5EB683A5-7AFA-456C-8372-D5B84D89B9FA}" type="pres">
      <dgm:prSet presAssocID="{97A9CDDB-FACB-4063-9457-058807359FEC}" presName="Name21" presStyleCnt="0"/>
      <dgm:spPr/>
    </dgm:pt>
    <dgm:pt modelId="{EA518683-D77E-478E-940F-75DE9CB752DD}" type="pres">
      <dgm:prSet presAssocID="{97A9CDDB-FACB-4063-9457-058807359FEC}" presName="level2Shape" presStyleLbl="node4" presStyleIdx="2" presStyleCnt="4"/>
      <dgm:spPr/>
      <dgm:t>
        <a:bodyPr/>
        <a:lstStyle/>
        <a:p>
          <a:endParaRPr lang="en-US"/>
        </a:p>
      </dgm:t>
    </dgm:pt>
    <dgm:pt modelId="{4FFA767D-BBDC-4F3E-A80A-64745B9B0693}" type="pres">
      <dgm:prSet presAssocID="{97A9CDDB-FACB-4063-9457-058807359FEC}" presName="hierChild3" presStyleCnt="0"/>
      <dgm:spPr/>
    </dgm:pt>
    <dgm:pt modelId="{4701D571-E2CF-4771-ADF3-B390042ABE65}" type="pres">
      <dgm:prSet presAssocID="{F0291D32-0114-419E-B6F0-DE12A7E194B1}" presName="Name19" presStyleLbl="parChTrans1D2" presStyleIdx="3" presStyleCnt="7"/>
      <dgm:spPr/>
    </dgm:pt>
    <dgm:pt modelId="{566870C5-B9E6-4324-B4E0-46186210E48A}" type="pres">
      <dgm:prSet presAssocID="{58EB5BDB-C231-4A70-B519-0835F4D3564C}" presName="Name21" presStyleCnt="0"/>
      <dgm:spPr/>
    </dgm:pt>
    <dgm:pt modelId="{856FB66B-22BB-49E7-B9E9-5F2BC7EC2284}" type="pres">
      <dgm:prSet presAssocID="{58EB5BDB-C231-4A70-B519-0835F4D3564C}" presName="level2Shape" presStyleLbl="asst1" presStyleIdx="0" presStyleCnt="4"/>
      <dgm:spPr/>
    </dgm:pt>
    <dgm:pt modelId="{1D360C83-0708-4032-8562-FE9619E789A1}" type="pres">
      <dgm:prSet presAssocID="{58EB5BDB-C231-4A70-B519-0835F4D3564C}" presName="hierChild3" presStyleCnt="0"/>
      <dgm:spPr/>
    </dgm:pt>
    <dgm:pt modelId="{60D79F5B-36D7-457A-A13C-96A376C40EB4}" type="pres">
      <dgm:prSet presAssocID="{D1B2B0BA-7944-4BE6-A5D3-3486DB3519AD}" presName="Name19" presStyleLbl="parChTrans1D3" presStyleIdx="2" presStyleCnt="4"/>
      <dgm:spPr/>
    </dgm:pt>
    <dgm:pt modelId="{90A1B757-FA87-4336-9C7B-3E23BD2346C1}" type="pres">
      <dgm:prSet presAssocID="{F177B536-68A6-4A89-A731-6EE8A94A8B3F}" presName="Name21" presStyleCnt="0"/>
      <dgm:spPr/>
    </dgm:pt>
    <dgm:pt modelId="{9A14964A-2D73-430C-95D0-C3584D8A20C5}" type="pres">
      <dgm:prSet presAssocID="{F177B536-68A6-4A89-A731-6EE8A94A8B3F}" presName="level2Shape" presStyleLbl="asst1" presStyleIdx="1" presStyleCnt="4"/>
      <dgm:spPr/>
    </dgm:pt>
    <dgm:pt modelId="{C33A3070-E97A-424F-9553-735A774C2B0A}" type="pres">
      <dgm:prSet presAssocID="{F177B536-68A6-4A89-A731-6EE8A94A8B3F}" presName="hierChild3" presStyleCnt="0"/>
      <dgm:spPr/>
    </dgm:pt>
    <dgm:pt modelId="{A37146DF-90A0-47D1-8A1E-45FB22A56087}" type="pres">
      <dgm:prSet presAssocID="{3FCCFC5A-BDD8-4E50-B1E7-9A758A0A9AAC}" presName="Name19" presStyleLbl="parChTrans1D3" presStyleIdx="3" presStyleCnt="4"/>
      <dgm:spPr/>
    </dgm:pt>
    <dgm:pt modelId="{2FDD4CF4-0836-46AB-A42C-AD8F9858B142}" type="pres">
      <dgm:prSet presAssocID="{39DD8B06-A5C9-4D9B-9FBA-04ED80DA6DE4}" presName="Name21" presStyleCnt="0"/>
      <dgm:spPr/>
    </dgm:pt>
    <dgm:pt modelId="{60042692-041F-4C07-91C3-90756DD803C5}" type="pres">
      <dgm:prSet presAssocID="{39DD8B06-A5C9-4D9B-9FBA-04ED80DA6DE4}" presName="level2Shape" presStyleLbl="asst1" presStyleIdx="2" presStyleCnt="4"/>
      <dgm:spPr/>
    </dgm:pt>
    <dgm:pt modelId="{A3C93E9C-F99A-43F8-BAFC-C7D67A622084}" type="pres">
      <dgm:prSet presAssocID="{39DD8B06-A5C9-4D9B-9FBA-04ED80DA6DE4}" presName="hierChild3" presStyleCnt="0"/>
      <dgm:spPr/>
    </dgm:pt>
    <dgm:pt modelId="{7C65B364-73A0-4F91-90B5-F17391F10510}" type="pres">
      <dgm:prSet presAssocID="{D3270BBC-2003-4F10-A7E4-654E96F758E7}" presName="Name19" presStyleLbl="parChTrans1D4" presStyleIdx="3" presStyleCnt="4"/>
      <dgm:spPr/>
    </dgm:pt>
    <dgm:pt modelId="{75DB9481-2A86-48F7-A27E-9E28118B03E6}" type="pres">
      <dgm:prSet presAssocID="{39F0FBA4-A403-4DE3-BCA5-1CD890EE37DD}" presName="Name21" presStyleCnt="0"/>
      <dgm:spPr/>
    </dgm:pt>
    <dgm:pt modelId="{AC86BB25-3179-4637-B9BD-DEF527FB16D0}" type="pres">
      <dgm:prSet presAssocID="{39F0FBA4-A403-4DE3-BCA5-1CD890EE37DD}" presName="level2Shape" presStyleLbl="node4" presStyleIdx="3" presStyleCnt="4" custLinFactNeighborX="24838" custLinFactNeighborY="-1413"/>
      <dgm:spPr/>
      <dgm:t>
        <a:bodyPr/>
        <a:lstStyle/>
        <a:p>
          <a:endParaRPr lang="en-US"/>
        </a:p>
      </dgm:t>
    </dgm:pt>
    <dgm:pt modelId="{A80AC815-366F-4160-B5AD-00DB259F0A9C}" type="pres">
      <dgm:prSet presAssocID="{39F0FBA4-A403-4DE3-BCA5-1CD890EE37DD}" presName="hierChild3" presStyleCnt="0"/>
      <dgm:spPr/>
    </dgm:pt>
    <dgm:pt modelId="{2FE1EEEC-D90A-42F0-9695-021B50C5F1E3}" type="pres">
      <dgm:prSet presAssocID="{489DDE14-D84C-44C9-BE64-BB4A885509F7}" presName="Name19" presStyleLbl="parChTrans1D2" presStyleIdx="4" presStyleCnt="7"/>
      <dgm:spPr/>
    </dgm:pt>
    <dgm:pt modelId="{42DE659A-EE09-483E-B8C5-D21B11BBB879}" type="pres">
      <dgm:prSet presAssocID="{825F5147-FBD1-4603-B45A-6D6D115AF249}" presName="Name21" presStyleCnt="0"/>
      <dgm:spPr/>
    </dgm:pt>
    <dgm:pt modelId="{890300F3-0649-4983-B985-905DD7F10DB1}" type="pres">
      <dgm:prSet presAssocID="{825F5147-FBD1-4603-B45A-6D6D115AF249}" presName="level2Shape" presStyleLbl="asst1" presStyleIdx="3" presStyleCnt="4"/>
      <dgm:spPr/>
      <dgm:t>
        <a:bodyPr/>
        <a:lstStyle/>
        <a:p>
          <a:endParaRPr lang="en-US"/>
        </a:p>
      </dgm:t>
    </dgm:pt>
    <dgm:pt modelId="{3EB0A279-3677-4FEC-9930-1F55ACC5F5C5}" type="pres">
      <dgm:prSet presAssocID="{825F5147-FBD1-4603-B45A-6D6D115AF249}" presName="hierChild3" presStyleCnt="0"/>
      <dgm:spPr/>
    </dgm:pt>
    <dgm:pt modelId="{58A84FA5-604E-4EC8-A7EF-B33B16665751}" type="pres">
      <dgm:prSet presAssocID="{C4DCA125-86FE-4AD5-8C5B-EC14FC25AA62}" presName="Name19" presStyleLbl="parChTrans1D2" presStyleIdx="5" presStyleCnt="7"/>
      <dgm:spPr/>
    </dgm:pt>
    <dgm:pt modelId="{D07F1292-1514-471C-9633-006F45E399A6}" type="pres">
      <dgm:prSet presAssocID="{77BB3ADC-8C0B-4403-8510-AF8120E9A5DF}" presName="Name21" presStyleCnt="0"/>
      <dgm:spPr/>
    </dgm:pt>
    <dgm:pt modelId="{322426B6-19AE-4157-AD86-C8D88847BEE5}" type="pres">
      <dgm:prSet presAssocID="{77BB3ADC-8C0B-4403-8510-AF8120E9A5DF}" presName="level2Shape" presStyleLbl="node2" presStyleIdx="3" presStyleCnt="5"/>
      <dgm:spPr/>
      <dgm:t>
        <a:bodyPr/>
        <a:lstStyle/>
        <a:p>
          <a:endParaRPr lang="en-US"/>
        </a:p>
      </dgm:t>
    </dgm:pt>
    <dgm:pt modelId="{479D16EE-992A-42D1-9DED-3C195B1F840F}" type="pres">
      <dgm:prSet presAssocID="{77BB3ADC-8C0B-4403-8510-AF8120E9A5DF}" presName="hierChild3" presStyleCnt="0"/>
      <dgm:spPr/>
    </dgm:pt>
    <dgm:pt modelId="{9169D871-1966-45AD-8306-C50A81510AB8}" type="pres">
      <dgm:prSet presAssocID="{C2B26963-4224-4A0D-9C61-94609D099091}" presName="Name19" presStyleLbl="parChTrans1D2" presStyleIdx="6" presStyleCnt="7"/>
      <dgm:spPr/>
    </dgm:pt>
    <dgm:pt modelId="{19EACA14-B47F-4556-9D1D-DB626127A67B}" type="pres">
      <dgm:prSet presAssocID="{5613EA42-DFF0-46DD-B569-CE01BE6B92B7}" presName="Name21" presStyleCnt="0"/>
      <dgm:spPr/>
    </dgm:pt>
    <dgm:pt modelId="{E7968364-2C8F-40FE-B3A5-A72A3B0AAE04}" type="pres">
      <dgm:prSet presAssocID="{5613EA42-DFF0-46DD-B569-CE01BE6B92B7}" presName="level2Shape" presStyleLbl="node2" presStyleIdx="4" presStyleCnt="5"/>
      <dgm:spPr/>
    </dgm:pt>
    <dgm:pt modelId="{8C008975-5DC3-437A-9B3F-3921671D42CC}" type="pres">
      <dgm:prSet presAssocID="{5613EA42-DFF0-46DD-B569-CE01BE6B92B7}" presName="hierChild3" presStyleCnt="0"/>
      <dgm:spPr/>
    </dgm:pt>
    <dgm:pt modelId="{4DC2B3F6-B8D6-41D8-810A-77C0DDE13EBC}" type="pres">
      <dgm:prSet presAssocID="{9A18232A-6085-4164-86D0-6D250E4B1FE6}" presName="bgShapesFlow" presStyleCnt="0"/>
      <dgm:spPr/>
    </dgm:pt>
  </dgm:ptLst>
  <dgm:cxnLst>
    <dgm:cxn modelId="{B4A61F78-676D-4AF7-9486-6F7683F42BB3}" type="presOf" srcId="{77BB3ADC-8C0B-4403-8510-AF8120E9A5DF}" destId="{322426B6-19AE-4157-AD86-C8D88847BEE5}" srcOrd="0" destOrd="0" presId="urn:microsoft.com/office/officeart/2005/8/layout/hierarchy6"/>
    <dgm:cxn modelId="{A8D8E504-5343-408F-88E9-CAFC90A1AD6B}" srcId="{ECA56645-C0F2-44F8-801F-96C569B1F836}" destId="{9749DC21-807B-4696-82E3-F8B45DF2E151}" srcOrd="0" destOrd="0" parTransId="{08054E87-C3BC-47A2-BF7F-51810E2C9635}" sibTransId="{A474A03A-C513-415A-B52E-1C2360049FBC}"/>
    <dgm:cxn modelId="{F0EC5414-C186-4F1A-AB73-BA068EEBCB14}" type="presOf" srcId="{D1B2B0BA-7944-4BE6-A5D3-3486DB3519AD}" destId="{60D79F5B-36D7-457A-A13C-96A376C40EB4}" srcOrd="0" destOrd="0" presId="urn:microsoft.com/office/officeart/2005/8/layout/hierarchy6"/>
    <dgm:cxn modelId="{CCA1BA9A-DFBE-4CF0-AD0B-99D8094C9081}" type="presOf" srcId="{ECA56645-C0F2-44F8-801F-96C569B1F836}" destId="{05C47F15-FFA2-461A-A04D-CB1C7D3A5AE4}" srcOrd="0" destOrd="0" presId="urn:microsoft.com/office/officeart/2005/8/layout/hierarchy6"/>
    <dgm:cxn modelId="{AC1B324C-BA85-4644-875F-E0C21476EE48}" type="presOf" srcId="{FE378D9B-E76B-456C-BCEF-3AB92C7DD2FB}" destId="{24F26930-9B40-473D-B870-D135BC84B958}" srcOrd="0" destOrd="0" presId="urn:microsoft.com/office/officeart/2005/8/layout/hierarchy6"/>
    <dgm:cxn modelId="{B827C514-3887-4BF7-B7F7-415CF62110E6}" type="presOf" srcId="{BC98BD8C-A655-41AB-9317-B1D9CD2EE7F7}" destId="{CE8B9F0C-337E-4D2C-B0CF-B6A2B783AD59}" srcOrd="0" destOrd="0" presId="urn:microsoft.com/office/officeart/2005/8/layout/hierarchy6"/>
    <dgm:cxn modelId="{AF68B775-0210-4F0C-843F-60A24CD50B74}" type="presOf" srcId="{97A9CDDB-FACB-4063-9457-058807359FEC}" destId="{EA518683-D77E-478E-940F-75DE9CB752DD}" srcOrd="0" destOrd="0" presId="urn:microsoft.com/office/officeart/2005/8/layout/hierarchy6"/>
    <dgm:cxn modelId="{DE55472A-CD7C-492A-9A6D-2E77CB4D5E60}" type="presOf" srcId="{39F0FBA4-A403-4DE3-BCA5-1CD890EE37DD}" destId="{AC86BB25-3179-4637-B9BD-DEF527FB16D0}" srcOrd="0" destOrd="0" presId="urn:microsoft.com/office/officeart/2005/8/layout/hierarchy6"/>
    <dgm:cxn modelId="{2BB6FBDB-C54C-499E-A793-C81374A7A16B}" type="presOf" srcId="{58EB5BDB-C231-4A70-B519-0835F4D3564C}" destId="{856FB66B-22BB-49E7-B9E9-5F2BC7EC2284}" srcOrd="0" destOrd="0" presId="urn:microsoft.com/office/officeart/2005/8/layout/hierarchy6"/>
    <dgm:cxn modelId="{5FA87383-89BB-4507-9E96-0D50DDEC930A}" srcId="{58EB5BDB-C231-4A70-B519-0835F4D3564C}" destId="{F177B536-68A6-4A89-A731-6EE8A94A8B3F}" srcOrd="0" destOrd="0" parTransId="{D1B2B0BA-7944-4BE6-A5D3-3486DB3519AD}" sibTransId="{C0E20F93-0C69-499C-A31E-2F279C8488EB}"/>
    <dgm:cxn modelId="{5E2F766E-DF9A-4E60-AD8A-374939F16968}" type="presOf" srcId="{5613EA42-DFF0-46DD-B569-CE01BE6B92B7}" destId="{E7968364-2C8F-40FE-B3A5-A72A3B0AAE04}" srcOrd="0" destOrd="0" presId="urn:microsoft.com/office/officeart/2005/8/layout/hierarchy6"/>
    <dgm:cxn modelId="{F69F9E93-64B3-4D0C-AEFD-B8DD3DB441C4}" type="presOf" srcId="{825F5147-FBD1-4603-B45A-6D6D115AF249}" destId="{890300F3-0649-4983-B985-905DD7F10DB1}" srcOrd="0" destOrd="0" presId="urn:microsoft.com/office/officeart/2005/8/layout/hierarchy6"/>
    <dgm:cxn modelId="{49212674-9024-4339-B7DB-E32F4021BA12}" type="presOf" srcId="{EE4D6CD7-73C0-414B-A95F-B22EDE24A74B}" destId="{16F178B5-D8D4-43B9-816E-24B0C9FF6B34}" srcOrd="0" destOrd="0" presId="urn:microsoft.com/office/officeart/2005/8/layout/hierarchy6"/>
    <dgm:cxn modelId="{62CBA8F7-FD3D-41DF-8490-9035F3888FE8}" type="presOf" srcId="{9749DC21-807B-4696-82E3-F8B45DF2E151}" destId="{21C201F7-52B0-4F70-8E29-BC722557A145}" srcOrd="0" destOrd="0" presId="urn:microsoft.com/office/officeart/2005/8/layout/hierarchy6"/>
    <dgm:cxn modelId="{7FF38339-5F98-4296-B51F-3ECB82214DF5}" type="presOf" srcId="{86DC48F7-3A5E-4FEF-99F0-0611A4F667F5}" destId="{B21F7881-B868-486D-B818-E148EF80B94B}" srcOrd="0" destOrd="0" presId="urn:microsoft.com/office/officeart/2005/8/layout/hierarchy6"/>
    <dgm:cxn modelId="{60465D42-8C04-45DA-9710-C894DAA031B7}" srcId="{4BF6C26B-C9F9-493D-B016-ADB95BDED3D0}" destId="{EE4D6CD7-73C0-414B-A95F-B22EDE24A74B}" srcOrd="0" destOrd="0" parTransId="{86DC48F7-3A5E-4FEF-99F0-0611A4F667F5}" sibTransId="{818FDA82-076E-4383-B650-73B357D20F75}"/>
    <dgm:cxn modelId="{965C2B1E-E0B5-4882-9786-360C82C1960C}" srcId="{B41E9C41-536F-4DD8-9ABA-CE34A30839A5}" destId="{9306E4A9-1C07-4CCD-B086-B83FE2E1405D}" srcOrd="1" destOrd="0" parTransId="{CF852101-EE30-4D52-8A6D-B875663EF484}" sibTransId="{9FD862CB-E37C-480E-B3D1-75BB274F5FB6}"/>
    <dgm:cxn modelId="{68879295-60CC-4C84-B33A-F68A83E23E80}" srcId="{B41E9C41-536F-4DD8-9ABA-CE34A30839A5}" destId="{825F5147-FBD1-4603-B45A-6D6D115AF249}" srcOrd="4" destOrd="0" parTransId="{489DDE14-D84C-44C9-BE64-BB4A885509F7}" sibTransId="{21033E08-A5B2-4AB8-8079-F6F38F119167}"/>
    <dgm:cxn modelId="{B5116BD8-979C-4E97-9900-89C48E4B7732}" srcId="{4BF6C26B-C9F9-493D-B016-ADB95BDED3D0}" destId="{97A9CDDB-FACB-4063-9457-058807359FEC}" srcOrd="1" destOrd="0" parTransId="{56C0FAEF-C972-4036-BB69-09148664ACC3}" sibTransId="{463E1D98-6F8D-4F3F-BE36-77BC51EED8C8}"/>
    <dgm:cxn modelId="{AC578D45-73B0-432D-AD0A-9A52677E8CBA}" type="presOf" srcId="{5390D3E0-A412-4AA8-8B5B-596C0E4F1D64}" destId="{3DCF0B43-A870-467A-966D-3F1BA80D7007}" srcOrd="0" destOrd="0" presId="urn:microsoft.com/office/officeart/2005/8/layout/hierarchy6"/>
    <dgm:cxn modelId="{C8393A04-845D-493A-BA3F-C4592BB4CF40}" type="presOf" srcId="{C4DCA125-86FE-4AD5-8C5B-EC14FC25AA62}" destId="{58A84FA5-604E-4EC8-A7EF-B33B16665751}" srcOrd="0" destOrd="0" presId="urn:microsoft.com/office/officeart/2005/8/layout/hierarchy6"/>
    <dgm:cxn modelId="{B506D13B-6DA9-4E33-A8A6-17E61CBF36E3}" type="presOf" srcId="{D3270BBC-2003-4F10-A7E4-654E96F758E7}" destId="{7C65B364-73A0-4F91-90B5-F17391F10510}" srcOrd="0" destOrd="0" presId="urn:microsoft.com/office/officeart/2005/8/layout/hierarchy6"/>
    <dgm:cxn modelId="{32F54AA9-0A7B-481A-A941-7A3D4DDFB301}" srcId="{B41E9C41-536F-4DD8-9ABA-CE34A30839A5}" destId="{77BB3ADC-8C0B-4403-8510-AF8120E9A5DF}" srcOrd="5" destOrd="0" parTransId="{C4DCA125-86FE-4AD5-8C5B-EC14FC25AA62}" sibTransId="{C3EFEBE7-4908-4C69-ADB9-A36AD3339491}"/>
    <dgm:cxn modelId="{D0A317E2-E7A1-4EC0-AC64-4CB4B7340F02}" type="presOf" srcId="{304E1E93-08E5-409D-B555-8BAAF115CD6B}" destId="{23108E79-AE66-48C3-BFF9-AF0B89036B2C}" srcOrd="0" destOrd="0" presId="urn:microsoft.com/office/officeart/2005/8/layout/hierarchy6"/>
    <dgm:cxn modelId="{8ECCA535-F28C-4B2A-9914-5C99950555D2}" type="presOf" srcId="{4C70465A-FBBE-4784-8DCD-E4752A867AEA}" destId="{4DC2B3EA-E57E-4556-A4A7-C9386DEF174D}" srcOrd="0" destOrd="0" presId="urn:microsoft.com/office/officeart/2005/8/layout/hierarchy6"/>
    <dgm:cxn modelId="{BDE52F4D-B4CF-4B77-80A4-B2810D2D7833}" srcId="{BC98BD8C-A655-41AB-9317-B1D9CD2EE7F7}" destId="{4BF6C26B-C9F9-493D-B016-ADB95BDED3D0}" srcOrd="0" destOrd="0" parTransId="{068ED1D1-2B6E-4295-B9E4-C1354E345868}" sibTransId="{A93DAC22-0C5D-4819-ACCC-20F8C460016C}"/>
    <dgm:cxn modelId="{63AE0753-A448-416B-BE11-FA2179B2EF55}" type="presOf" srcId="{068ED1D1-2B6E-4295-B9E4-C1354E345868}" destId="{34784400-AD51-40DF-A10D-B83C9F2D3771}" srcOrd="0" destOrd="0" presId="urn:microsoft.com/office/officeart/2005/8/layout/hierarchy6"/>
    <dgm:cxn modelId="{FF6E8DE2-04ED-4F01-AAAF-8168EA426E0F}" srcId="{9A18232A-6085-4164-86D0-6D250E4B1FE6}" destId="{B41E9C41-536F-4DD8-9ABA-CE34A30839A5}" srcOrd="0" destOrd="0" parTransId="{E474349A-C8FD-4AE0-97D8-1D0D56D2ECAD}" sibTransId="{D2D5A2B3-43A6-4518-8D1B-66755DA56D50}"/>
    <dgm:cxn modelId="{49FBE0C1-B361-45DD-AC9C-9EB970052EE5}" type="presOf" srcId="{9A18232A-6085-4164-86D0-6D250E4B1FE6}" destId="{04621DC6-7772-476D-8CFB-312B96073548}" srcOrd="0" destOrd="0" presId="urn:microsoft.com/office/officeart/2005/8/layout/hierarchy6"/>
    <dgm:cxn modelId="{E120DDF5-CB32-40D3-84D1-09F0927875BD}" type="presOf" srcId="{56C0FAEF-C972-4036-BB69-09148664ACC3}" destId="{90A1C0CE-A583-4CE4-B352-6690028ED006}" srcOrd="0" destOrd="0" presId="urn:microsoft.com/office/officeart/2005/8/layout/hierarchy6"/>
    <dgm:cxn modelId="{B5208016-DBC3-4671-9D33-0184AB03A91C}" type="presOf" srcId="{39DD8B06-A5C9-4D9B-9FBA-04ED80DA6DE4}" destId="{60042692-041F-4C07-91C3-90756DD803C5}" srcOrd="0" destOrd="0" presId="urn:microsoft.com/office/officeart/2005/8/layout/hierarchy6"/>
    <dgm:cxn modelId="{D8A46C12-08C3-474A-BC2A-252041D3E757}" type="presOf" srcId="{C2B26963-4224-4A0D-9C61-94609D099091}" destId="{9169D871-1966-45AD-8306-C50A81510AB8}" srcOrd="0" destOrd="0" presId="urn:microsoft.com/office/officeart/2005/8/layout/hierarchy6"/>
    <dgm:cxn modelId="{013646E3-BA06-470A-AC6F-ECBF481BCDCA}" type="presOf" srcId="{489DDE14-D84C-44C9-BE64-BB4A885509F7}" destId="{2FE1EEEC-D90A-42F0-9695-021B50C5F1E3}" srcOrd="0" destOrd="0" presId="urn:microsoft.com/office/officeart/2005/8/layout/hierarchy6"/>
    <dgm:cxn modelId="{E82A40E1-4F59-4C1D-8747-03EE26FD3388}" srcId="{39DD8B06-A5C9-4D9B-9FBA-04ED80DA6DE4}" destId="{39F0FBA4-A403-4DE3-BCA5-1CD890EE37DD}" srcOrd="0" destOrd="0" parTransId="{D3270BBC-2003-4F10-A7E4-654E96F758E7}" sibTransId="{F2248AD3-CF61-45BF-9C0B-107C11829DB8}"/>
    <dgm:cxn modelId="{A6BB28DE-9106-4232-9982-104AF99E5194}" srcId="{B41E9C41-536F-4DD8-9ABA-CE34A30839A5}" destId="{58EB5BDB-C231-4A70-B519-0835F4D3564C}" srcOrd="3" destOrd="0" parTransId="{F0291D32-0114-419E-B6F0-DE12A7E194B1}" sibTransId="{2C768878-FB1E-4FB6-AD5C-7E56B2F7E84B}"/>
    <dgm:cxn modelId="{E92883DC-067C-433B-8438-FBC385CBDC81}" srcId="{B41E9C41-536F-4DD8-9ABA-CE34A30839A5}" destId="{304E1E93-08E5-409D-B555-8BAAF115CD6B}" srcOrd="0" destOrd="0" parTransId="{5390D3E0-A412-4AA8-8B5B-596C0E4F1D64}" sibTransId="{40001493-7B88-4D22-A805-7AEAA959B60A}"/>
    <dgm:cxn modelId="{A808EF91-6F9E-4976-92BB-DBB3A3B62709}" type="presOf" srcId="{4BF6C26B-C9F9-493D-B016-ADB95BDED3D0}" destId="{AC35D2DA-C5E8-4EB7-B0F1-ABFB9BD62B3C}" srcOrd="0" destOrd="0" presId="urn:microsoft.com/office/officeart/2005/8/layout/hierarchy6"/>
    <dgm:cxn modelId="{64C8526F-9EB4-4E97-9BF6-0DB15FB11EFC}" srcId="{B41E9C41-536F-4DD8-9ABA-CE34A30839A5}" destId="{BC98BD8C-A655-41AB-9317-B1D9CD2EE7F7}" srcOrd="2" destOrd="0" parTransId="{4C70465A-FBBE-4784-8DCD-E4752A867AEA}" sibTransId="{5320B0FF-5BB6-4183-9530-104D74D837B3}"/>
    <dgm:cxn modelId="{7964BC84-F9E7-494F-94F4-DA536DEF429D}" type="presOf" srcId="{F0291D32-0114-419E-B6F0-DE12A7E194B1}" destId="{4701D571-E2CF-4771-ADF3-B390042ABE65}" srcOrd="0" destOrd="0" presId="urn:microsoft.com/office/officeart/2005/8/layout/hierarchy6"/>
    <dgm:cxn modelId="{3893218C-B973-482C-92E4-6414256CA528}" type="presOf" srcId="{08054E87-C3BC-47A2-BF7F-51810E2C9635}" destId="{839FB772-0CEB-4837-9D56-C4682B3C590D}" srcOrd="0" destOrd="0" presId="urn:microsoft.com/office/officeart/2005/8/layout/hierarchy6"/>
    <dgm:cxn modelId="{4D68EDF9-C88A-4A3F-8E66-6B193FF26CC2}" srcId="{B41E9C41-536F-4DD8-9ABA-CE34A30839A5}" destId="{5613EA42-DFF0-46DD-B569-CE01BE6B92B7}" srcOrd="6" destOrd="0" parTransId="{C2B26963-4224-4A0D-9C61-94609D099091}" sibTransId="{C2F78922-E7A9-43C4-8789-CF6D4658C52D}"/>
    <dgm:cxn modelId="{2DF664DA-4D9C-4182-8A8C-ADA8761268D9}" type="presOf" srcId="{F177B536-68A6-4A89-A731-6EE8A94A8B3F}" destId="{9A14964A-2D73-430C-95D0-C3584D8A20C5}" srcOrd="0" destOrd="0" presId="urn:microsoft.com/office/officeart/2005/8/layout/hierarchy6"/>
    <dgm:cxn modelId="{6EC83A5D-E4FA-451D-909B-D5791656FA3B}" type="presOf" srcId="{CF852101-EE30-4D52-8A6D-B875663EF484}" destId="{080651DD-12B3-450F-A5A8-B80BC23459E9}" srcOrd="0" destOrd="0" presId="urn:microsoft.com/office/officeart/2005/8/layout/hierarchy6"/>
    <dgm:cxn modelId="{27AB7224-219D-42EE-BD9D-D590C997444C}" type="presOf" srcId="{9306E4A9-1C07-4CCD-B086-B83FE2E1405D}" destId="{9077B357-AA99-41CA-8815-23DC7FF1E24A}" srcOrd="0" destOrd="0" presId="urn:microsoft.com/office/officeart/2005/8/layout/hierarchy6"/>
    <dgm:cxn modelId="{48352A07-0E1D-4FD7-B495-3E5FB34F21FE}" type="presOf" srcId="{B41E9C41-536F-4DD8-9ABA-CE34A30839A5}" destId="{B89F3DB1-FBF0-4972-B88A-8C6D21E184A3}" srcOrd="0" destOrd="0" presId="urn:microsoft.com/office/officeart/2005/8/layout/hierarchy6"/>
    <dgm:cxn modelId="{DD283DE4-6A82-47CE-B78A-CA54BAB5EA5E}" srcId="{304E1E93-08E5-409D-B555-8BAAF115CD6B}" destId="{ECA56645-C0F2-44F8-801F-96C569B1F836}" srcOrd="0" destOrd="0" parTransId="{FE378D9B-E76B-456C-BCEF-3AB92C7DD2FB}" sibTransId="{3DDD8B75-EFD1-4293-8964-68B430E48BDC}"/>
    <dgm:cxn modelId="{0FDFD550-192D-4F41-9656-5B07C955DBE1}" type="presOf" srcId="{3FCCFC5A-BDD8-4E50-B1E7-9A758A0A9AAC}" destId="{A37146DF-90A0-47D1-8A1E-45FB22A56087}" srcOrd="0" destOrd="0" presId="urn:microsoft.com/office/officeart/2005/8/layout/hierarchy6"/>
    <dgm:cxn modelId="{446EAC44-534C-4811-931B-2CFBDB52350D}" srcId="{58EB5BDB-C231-4A70-B519-0835F4D3564C}" destId="{39DD8B06-A5C9-4D9B-9FBA-04ED80DA6DE4}" srcOrd="1" destOrd="0" parTransId="{3FCCFC5A-BDD8-4E50-B1E7-9A758A0A9AAC}" sibTransId="{4A6056F1-12AD-4EAA-AE65-7F00CC22DD3E}"/>
    <dgm:cxn modelId="{76AFFA6A-BE90-4A9E-9E5D-8BEED13CAEE8}" type="presParOf" srcId="{04621DC6-7772-476D-8CFB-312B96073548}" destId="{4BB4F94E-9140-439F-B7EF-460DD8E85BE4}" srcOrd="0" destOrd="0" presId="urn:microsoft.com/office/officeart/2005/8/layout/hierarchy6"/>
    <dgm:cxn modelId="{ECDB4601-36C1-4488-8A47-220484779ECA}" type="presParOf" srcId="{4BB4F94E-9140-439F-B7EF-460DD8E85BE4}" destId="{622065FF-DEA3-408F-9E97-980EDEF7E08C}" srcOrd="0" destOrd="0" presId="urn:microsoft.com/office/officeart/2005/8/layout/hierarchy6"/>
    <dgm:cxn modelId="{64556C63-9835-4E2C-9C77-4FFF5B24CC8E}" type="presParOf" srcId="{622065FF-DEA3-408F-9E97-980EDEF7E08C}" destId="{DB2D2D96-2274-4D16-81AA-4D3880C5CEC2}" srcOrd="0" destOrd="0" presId="urn:microsoft.com/office/officeart/2005/8/layout/hierarchy6"/>
    <dgm:cxn modelId="{D13E398E-E8AD-417B-8713-67A0D0C58BF5}" type="presParOf" srcId="{DB2D2D96-2274-4D16-81AA-4D3880C5CEC2}" destId="{B89F3DB1-FBF0-4972-B88A-8C6D21E184A3}" srcOrd="0" destOrd="0" presId="urn:microsoft.com/office/officeart/2005/8/layout/hierarchy6"/>
    <dgm:cxn modelId="{8AD7E19D-D897-4207-A0BE-8CAF0F12340D}" type="presParOf" srcId="{DB2D2D96-2274-4D16-81AA-4D3880C5CEC2}" destId="{E6B6BF7E-9C96-4741-8D3C-CEE92BDFE38A}" srcOrd="1" destOrd="0" presId="urn:microsoft.com/office/officeart/2005/8/layout/hierarchy6"/>
    <dgm:cxn modelId="{D0B6D15F-2192-45B3-A29C-6C0C735D370C}" type="presParOf" srcId="{E6B6BF7E-9C96-4741-8D3C-CEE92BDFE38A}" destId="{3DCF0B43-A870-467A-966D-3F1BA80D7007}" srcOrd="0" destOrd="0" presId="urn:microsoft.com/office/officeart/2005/8/layout/hierarchy6"/>
    <dgm:cxn modelId="{7A3AC283-925D-4EF5-9BC2-D672625FD191}" type="presParOf" srcId="{E6B6BF7E-9C96-4741-8D3C-CEE92BDFE38A}" destId="{8F0C0B0F-0C06-45E8-936B-E686EF4E60FC}" srcOrd="1" destOrd="0" presId="urn:microsoft.com/office/officeart/2005/8/layout/hierarchy6"/>
    <dgm:cxn modelId="{68B5F134-E4D1-41FB-B056-84F3D900C98D}" type="presParOf" srcId="{8F0C0B0F-0C06-45E8-936B-E686EF4E60FC}" destId="{23108E79-AE66-48C3-BFF9-AF0B89036B2C}" srcOrd="0" destOrd="0" presId="urn:microsoft.com/office/officeart/2005/8/layout/hierarchy6"/>
    <dgm:cxn modelId="{A2460AF2-A0D5-4340-B217-C63FA2C4DCC0}" type="presParOf" srcId="{8F0C0B0F-0C06-45E8-936B-E686EF4E60FC}" destId="{7E275431-7F57-41FC-B42F-90776BAB7971}" srcOrd="1" destOrd="0" presId="urn:microsoft.com/office/officeart/2005/8/layout/hierarchy6"/>
    <dgm:cxn modelId="{99CDEA54-1357-4563-91C6-B6F6E1AA70D5}" type="presParOf" srcId="{7E275431-7F57-41FC-B42F-90776BAB7971}" destId="{24F26930-9B40-473D-B870-D135BC84B958}" srcOrd="0" destOrd="0" presId="urn:microsoft.com/office/officeart/2005/8/layout/hierarchy6"/>
    <dgm:cxn modelId="{10B49503-65FA-47EC-9BD4-B5194B32E9E3}" type="presParOf" srcId="{7E275431-7F57-41FC-B42F-90776BAB7971}" destId="{D64B7616-7322-4182-84F1-CFB2A92D1B08}" srcOrd="1" destOrd="0" presId="urn:microsoft.com/office/officeart/2005/8/layout/hierarchy6"/>
    <dgm:cxn modelId="{CED91F6F-89A4-4F77-9D2B-D376AD6E436C}" type="presParOf" srcId="{D64B7616-7322-4182-84F1-CFB2A92D1B08}" destId="{05C47F15-FFA2-461A-A04D-CB1C7D3A5AE4}" srcOrd="0" destOrd="0" presId="urn:microsoft.com/office/officeart/2005/8/layout/hierarchy6"/>
    <dgm:cxn modelId="{6F541581-F451-4DDF-8726-C952D354B0BA}" type="presParOf" srcId="{D64B7616-7322-4182-84F1-CFB2A92D1B08}" destId="{6267FE80-10F9-47FD-A3B5-CC226C723F6C}" srcOrd="1" destOrd="0" presId="urn:microsoft.com/office/officeart/2005/8/layout/hierarchy6"/>
    <dgm:cxn modelId="{19F63164-3A55-4CDF-B22D-78E7AA0C020A}" type="presParOf" srcId="{6267FE80-10F9-47FD-A3B5-CC226C723F6C}" destId="{839FB772-0CEB-4837-9D56-C4682B3C590D}" srcOrd="0" destOrd="0" presId="urn:microsoft.com/office/officeart/2005/8/layout/hierarchy6"/>
    <dgm:cxn modelId="{B1C4DF2A-8343-4843-8A21-8F94D6EBDDC1}" type="presParOf" srcId="{6267FE80-10F9-47FD-A3B5-CC226C723F6C}" destId="{DC4850CE-1F8A-4D63-9C45-BF4BBDD9A8C2}" srcOrd="1" destOrd="0" presId="urn:microsoft.com/office/officeart/2005/8/layout/hierarchy6"/>
    <dgm:cxn modelId="{C687BB2C-8A02-44A6-8941-A144C221BE2E}" type="presParOf" srcId="{DC4850CE-1F8A-4D63-9C45-BF4BBDD9A8C2}" destId="{21C201F7-52B0-4F70-8E29-BC722557A145}" srcOrd="0" destOrd="0" presId="urn:microsoft.com/office/officeart/2005/8/layout/hierarchy6"/>
    <dgm:cxn modelId="{A1AEA991-0BE1-403C-A9B8-3C563F64F5C9}" type="presParOf" srcId="{DC4850CE-1F8A-4D63-9C45-BF4BBDD9A8C2}" destId="{19BCF50E-9E47-4AB2-BD7F-1728017E1E91}" srcOrd="1" destOrd="0" presId="urn:microsoft.com/office/officeart/2005/8/layout/hierarchy6"/>
    <dgm:cxn modelId="{3FC9FE1B-1999-4D5B-A101-C3B339BAFD24}" type="presParOf" srcId="{E6B6BF7E-9C96-4741-8D3C-CEE92BDFE38A}" destId="{080651DD-12B3-450F-A5A8-B80BC23459E9}" srcOrd="2" destOrd="0" presId="urn:microsoft.com/office/officeart/2005/8/layout/hierarchy6"/>
    <dgm:cxn modelId="{DFFAEA61-96D6-470B-8098-4859A7AEB52B}" type="presParOf" srcId="{E6B6BF7E-9C96-4741-8D3C-CEE92BDFE38A}" destId="{0F9DFB5D-34F8-4EE8-A531-28DFDA331B4F}" srcOrd="3" destOrd="0" presId="urn:microsoft.com/office/officeart/2005/8/layout/hierarchy6"/>
    <dgm:cxn modelId="{8EF89E80-CB83-45EA-85F4-B7216E509772}" type="presParOf" srcId="{0F9DFB5D-34F8-4EE8-A531-28DFDA331B4F}" destId="{9077B357-AA99-41CA-8815-23DC7FF1E24A}" srcOrd="0" destOrd="0" presId="urn:microsoft.com/office/officeart/2005/8/layout/hierarchy6"/>
    <dgm:cxn modelId="{B24BC0C5-ECE2-4607-BE31-0C9771C71995}" type="presParOf" srcId="{0F9DFB5D-34F8-4EE8-A531-28DFDA331B4F}" destId="{3EAC2489-06CD-4E10-8B26-E59B60A9F6A6}" srcOrd="1" destOrd="0" presId="urn:microsoft.com/office/officeart/2005/8/layout/hierarchy6"/>
    <dgm:cxn modelId="{1A2A5472-0F96-48B4-8B64-292FCF7C2710}" type="presParOf" srcId="{E6B6BF7E-9C96-4741-8D3C-CEE92BDFE38A}" destId="{4DC2B3EA-E57E-4556-A4A7-C9386DEF174D}" srcOrd="4" destOrd="0" presId="urn:microsoft.com/office/officeart/2005/8/layout/hierarchy6"/>
    <dgm:cxn modelId="{C3B4ECDF-374F-4260-8930-5F2E21C4E2D5}" type="presParOf" srcId="{E6B6BF7E-9C96-4741-8D3C-CEE92BDFE38A}" destId="{290AC6DD-4792-4ECB-AB57-159B21523434}" srcOrd="5" destOrd="0" presId="urn:microsoft.com/office/officeart/2005/8/layout/hierarchy6"/>
    <dgm:cxn modelId="{773B2FAD-8F59-4BAB-B760-6B86C16F3ACF}" type="presParOf" srcId="{290AC6DD-4792-4ECB-AB57-159B21523434}" destId="{CE8B9F0C-337E-4D2C-B0CF-B6A2B783AD59}" srcOrd="0" destOrd="0" presId="urn:microsoft.com/office/officeart/2005/8/layout/hierarchy6"/>
    <dgm:cxn modelId="{F05740D3-6545-49FB-A893-44E95275E32F}" type="presParOf" srcId="{290AC6DD-4792-4ECB-AB57-159B21523434}" destId="{80269697-A933-4A29-BA4B-55070FF2FFFD}" srcOrd="1" destOrd="0" presId="urn:microsoft.com/office/officeart/2005/8/layout/hierarchy6"/>
    <dgm:cxn modelId="{E98DC180-0514-4173-A2D3-AD1427BC1BE8}" type="presParOf" srcId="{80269697-A933-4A29-BA4B-55070FF2FFFD}" destId="{34784400-AD51-40DF-A10D-B83C9F2D3771}" srcOrd="0" destOrd="0" presId="urn:microsoft.com/office/officeart/2005/8/layout/hierarchy6"/>
    <dgm:cxn modelId="{E7351083-1853-4FAF-A5EB-2F0C203B63AE}" type="presParOf" srcId="{80269697-A933-4A29-BA4B-55070FF2FFFD}" destId="{C0FD78C4-C0B0-4C6A-A729-998AF76DBDA6}" srcOrd="1" destOrd="0" presId="urn:microsoft.com/office/officeart/2005/8/layout/hierarchy6"/>
    <dgm:cxn modelId="{FCA05A48-19C7-4FC6-98A6-A4F044E15F3E}" type="presParOf" srcId="{C0FD78C4-C0B0-4C6A-A729-998AF76DBDA6}" destId="{AC35D2DA-C5E8-4EB7-B0F1-ABFB9BD62B3C}" srcOrd="0" destOrd="0" presId="urn:microsoft.com/office/officeart/2005/8/layout/hierarchy6"/>
    <dgm:cxn modelId="{40EBC90F-3EF1-465C-9E5F-D08170280FAD}" type="presParOf" srcId="{C0FD78C4-C0B0-4C6A-A729-998AF76DBDA6}" destId="{856BBD64-E296-46F5-BD57-94E5FA444AD2}" srcOrd="1" destOrd="0" presId="urn:microsoft.com/office/officeart/2005/8/layout/hierarchy6"/>
    <dgm:cxn modelId="{593BA57D-E3E4-44DB-A446-4B320D5821E5}" type="presParOf" srcId="{856BBD64-E296-46F5-BD57-94E5FA444AD2}" destId="{B21F7881-B868-486D-B818-E148EF80B94B}" srcOrd="0" destOrd="0" presId="urn:microsoft.com/office/officeart/2005/8/layout/hierarchy6"/>
    <dgm:cxn modelId="{5F197FF0-28B7-40BA-AC5C-3280E57A9EF6}" type="presParOf" srcId="{856BBD64-E296-46F5-BD57-94E5FA444AD2}" destId="{7EE78F5E-AB06-4B83-BE61-D248B4FA11F4}" srcOrd="1" destOrd="0" presId="urn:microsoft.com/office/officeart/2005/8/layout/hierarchy6"/>
    <dgm:cxn modelId="{6A821B66-E888-4116-AEF1-9B660AB47310}" type="presParOf" srcId="{7EE78F5E-AB06-4B83-BE61-D248B4FA11F4}" destId="{16F178B5-D8D4-43B9-816E-24B0C9FF6B34}" srcOrd="0" destOrd="0" presId="urn:microsoft.com/office/officeart/2005/8/layout/hierarchy6"/>
    <dgm:cxn modelId="{5E044F81-0C45-4EE7-8DCF-7740F5278304}" type="presParOf" srcId="{7EE78F5E-AB06-4B83-BE61-D248B4FA11F4}" destId="{AA342973-6145-485E-818B-65D0CEDCE4A7}" srcOrd="1" destOrd="0" presId="urn:microsoft.com/office/officeart/2005/8/layout/hierarchy6"/>
    <dgm:cxn modelId="{D860E504-54E5-49EC-8AE9-75FA512B1CE5}" type="presParOf" srcId="{856BBD64-E296-46F5-BD57-94E5FA444AD2}" destId="{90A1C0CE-A583-4CE4-B352-6690028ED006}" srcOrd="2" destOrd="0" presId="urn:microsoft.com/office/officeart/2005/8/layout/hierarchy6"/>
    <dgm:cxn modelId="{1529016F-5C2A-49E7-B3AA-37BE00363AE2}" type="presParOf" srcId="{856BBD64-E296-46F5-BD57-94E5FA444AD2}" destId="{5EB683A5-7AFA-456C-8372-D5B84D89B9FA}" srcOrd="3" destOrd="0" presId="urn:microsoft.com/office/officeart/2005/8/layout/hierarchy6"/>
    <dgm:cxn modelId="{A12A8205-E3E4-4758-9791-9ACB0F29D077}" type="presParOf" srcId="{5EB683A5-7AFA-456C-8372-D5B84D89B9FA}" destId="{EA518683-D77E-478E-940F-75DE9CB752DD}" srcOrd="0" destOrd="0" presId="urn:microsoft.com/office/officeart/2005/8/layout/hierarchy6"/>
    <dgm:cxn modelId="{E54D4BBB-51D4-4EE3-A729-1D10B6FECE35}" type="presParOf" srcId="{5EB683A5-7AFA-456C-8372-D5B84D89B9FA}" destId="{4FFA767D-BBDC-4F3E-A80A-64745B9B0693}" srcOrd="1" destOrd="0" presId="urn:microsoft.com/office/officeart/2005/8/layout/hierarchy6"/>
    <dgm:cxn modelId="{96391F29-D3DD-4C9B-ADC6-89467C327DE9}" type="presParOf" srcId="{E6B6BF7E-9C96-4741-8D3C-CEE92BDFE38A}" destId="{4701D571-E2CF-4771-ADF3-B390042ABE65}" srcOrd="6" destOrd="0" presId="urn:microsoft.com/office/officeart/2005/8/layout/hierarchy6"/>
    <dgm:cxn modelId="{FC1E95C4-9A1E-442B-A755-85CCD759FA83}" type="presParOf" srcId="{E6B6BF7E-9C96-4741-8D3C-CEE92BDFE38A}" destId="{566870C5-B9E6-4324-B4E0-46186210E48A}" srcOrd="7" destOrd="0" presId="urn:microsoft.com/office/officeart/2005/8/layout/hierarchy6"/>
    <dgm:cxn modelId="{47C81C31-E3F2-463C-9382-5173BF6A2764}" type="presParOf" srcId="{566870C5-B9E6-4324-B4E0-46186210E48A}" destId="{856FB66B-22BB-49E7-B9E9-5F2BC7EC2284}" srcOrd="0" destOrd="0" presId="urn:microsoft.com/office/officeart/2005/8/layout/hierarchy6"/>
    <dgm:cxn modelId="{1CEF71C3-A1D1-4C7A-AACA-498C35AC778D}" type="presParOf" srcId="{566870C5-B9E6-4324-B4E0-46186210E48A}" destId="{1D360C83-0708-4032-8562-FE9619E789A1}" srcOrd="1" destOrd="0" presId="urn:microsoft.com/office/officeart/2005/8/layout/hierarchy6"/>
    <dgm:cxn modelId="{08F9F429-CC98-4C78-BACD-C57A7A441B93}" type="presParOf" srcId="{1D360C83-0708-4032-8562-FE9619E789A1}" destId="{60D79F5B-36D7-457A-A13C-96A376C40EB4}" srcOrd="0" destOrd="0" presId="urn:microsoft.com/office/officeart/2005/8/layout/hierarchy6"/>
    <dgm:cxn modelId="{17751306-149C-404E-BCD6-C12EA1082C0F}" type="presParOf" srcId="{1D360C83-0708-4032-8562-FE9619E789A1}" destId="{90A1B757-FA87-4336-9C7B-3E23BD2346C1}" srcOrd="1" destOrd="0" presId="urn:microsoft.com/office/officeart/2005/8/layout/hierarchy6"/>
    <dgm:cxn modelId="{3A10C765-AF16-40A5-810E-343DD83CD1E3}" type="presParOf" srcId="{90A1B757-FA87-4336-9C7B-3E23BD2346C1}" destId="{9A14964A-2D73-430C-95D0-C3584D8A20C5}" srcOrd="0" destOrd="0" presId="urn:microsoft.com/office/officeart/2005/8/layout/hierarchy6"/>
    <dgm:cxn modelId="{26514E4D-B027-438B-9A14-16C1A4C3471B}" type="presParOf" srcId="{90A1B757-FA87-4336-9C7B-3E23BD2346C1}" destId="{C33A3070-E97A-424F-9553-735A774C2B0A}" srcOrd="1" destOrd="0" presId="urn:microsoft.com/office/officeart/2005/8/layout/hierarchy6"/>
    <dgm:cxn modelId="{B8B3F41E-C8FD-4DBF-B08D-8F451AF2814C}" type="presParOf" srcId="{1D360C83-0708-4032-8562-FE9619E789A1}" destId="{A37146DF-90A0-47D1-8A1E-45FB22A56087}" srcOrd="2" destOrd="0" presId="urn:microsoft.com/office/officeart/2005/8/layout/hierarchy6"/>
    <dgm:cxn modelId="{4142958A-50D7-47B9-AE81-56D8D9B16C9D}" type="presParOf" srcId="{1D360C83-0708-4032-8562-FE9619E789A1}" destId="{2FDD4CF4-0836-46AB-A42C-AD8F9858B142}" srcOrd="3" destOrd="0" presId="urn:microsoft.com/office/officeart/2005/8/layout/hierarchy6"/>
    <dgm:cxn modelId="{7D6A729E-CE3B-412D-B510-D431C11260DE}" type="presParOf" srcId="{2FDD4CF4-0836-46AB-A42C-AD8F9858B142}" destId="{60042692-041F-4C07-91C3-90756DD803C5}" srcOrd="0" destOrd="0" presId="urn:microsoft.com/office/officeart/2005/8/layout/hierarchy6"/>
    <dgm:cxn modelId="{1D2D1F7F-E79C-4BEF-90CB-C1F8992E0EB9}" type="presParOf" srcId="{2FDD4CF4-0836-46AB-A42C-AD8F9858B142}" destId="{A3C93E9C-F99A-43F8-BAFC-C7D67A622084}" srcOrd="1" destOrd="0" presId="urn:microsoft.com/office/officeart/2005/8/layout/hierarchy6"/>
    <dgm:cxn modelId="{9B553614-ED1B-4E30-A576-6AA23844D334}" type="presParOf" srcId="{A3C93E9C-F99A-43F8-BAFC-C7D67A622084}" destId="{7C65B364-73A0-4F91-90B5-F17391F10510}" srcOrd="0" destOrd="0" presId="urn:microsoft.com/office/officeart/2005/8/layout/hierarchy6"/>
    <dgm:cxn modelId="{08E36829-473A-4003-92FE-777C855AC0D3}" type="presParOf" srcId="{A3C93E9C-F99A-43F8-BAFC-C7D67A622084}" destId="{75DB9481-2A86-48F7-A27E-9E28118B03E6}" srcOrd="1" destOrd="0" presId="urn:microsoft.com/office/officeart/2005/8/layout/hierarchy6"/>
    <dgm:cxn modelId="{4B049543-BF28-4760-A01A-D270CAD99DC0}" type="presParOf" srcId="{75DB9481-2A86-48F7-A27E-9E28118B03E6}" destId="{AC86BB25-3179-4637-B9BD-DEF527FB16D0}" srcOrd="0" destOrd="0" presId="urn:microsoft.com/office/officeart/2005/8/layout/hierarchy6"/>
    <dgm:cxn modelId="{6BB1564B-8FF5-44A2-8E68-7DF92253241E}" type="presParOf" srcId="{75DB9481-2A86-48F7-A27E-9E28118B03E6}" destId="{A80AC815-366F-4160-B5AD-00DB259F0A9C}" srcOrd="1" destOrd="0" presId="urn:microsoft.com/office/officeart/2005/8/layout/hierarchy6"/>
    <dgm:cxn modelId="{DD1767EB-38EA-4FF7-8D61-5A60EF0033F0}" type="presParOf" srcId="{E6B6BF7E-9C96-4741-8D3C-CEE92BDFE38A}" destId="{2FE1EEEC-D90A-42F0-9695-021B50C5F1E3}" srcOrd="8" destOrd="0" presId="urn:microsoft.com/office/officeart/2005/8/layout/hierarchy6"/>
    <dgm:cxn modelId="{BB00AFA8-CB02-4B42-AC86-77CA94ACA70F}" type="presParOf" srcId="{E6B6BF7E-9C96-4741-8D3C-CEE92BDFE38A}" destId="{42DE659A-EE09-483E-B8C5-D21B11BBB879}" srcOrd="9" destOrd="0" presId="urn:microsoft.com/office/officeart/2005/8/layout/hierarchy6"/>
    <dgm:cxn modelId="{283E1C80-EA70-4E3E-9886-76B52426DA1E}" type="presParOf" srcId="{42DE659A-EE09-483E-B8C5-D21B11BBB879}" destId="{890300F3-0649-4983-B985-905DD7F10DB1}" srcOrd="0" destOrd="0" presId="urn:microsoft.com/office/officeart/2005/8/layout/hierarchy6"/>
    <dgm:cxn modelId="{E355B027-C217-44D1-95C3-0F2A24B540C9}" type="presParOf" srcId="{42DE659A-EE09-483E-B8C5-D21B11BBB879}" destId="{3EB0A279-3677-4FEC-9930-1F55ACC5F5C5}" srcOrd="1" destOrd="0" presId="urn:microsoft.com/office/officeart/2005/8/layout/hierarchy6"/>
    <dgm:cxn modelId="{B1592906-1F60-499A-BE1E-0DD199807F19}" type="presParOf" srcId="{E6B6BF7E-9C96-4741-8D3C-CEE92BDFE38A}" destId="{58A84FA5-604E-4EC8-A7EF-B33B16665751}" srcOrd="10" destOrd="0" presId="urn:microsoft.com/office/officeart/2005/8/layout/hierarchy6"/>
    <dgm:cxn modelId="{F27F6E90-CFE8-498C-9D4D-43E8B92A4E04}" type="presParOf" srcId="{E6B6BF7E-9C96-4741-8D3C-CEE92BDFE38A}" destId="{D07F1292-1514-471C-9633-006F45E399A6}" srcOrd="11" destOrd="0" presId="urn:microsoft.com/office/officeart/2005/8/layout/hierarchy6"/>
    <dgm:cxn modelId="{3369F231-C09C-444C-ABAE-08CD5149C558}" type="presParOf" srcId="{D07F1292-1514-471C-9633-006F45E399A6}" destId="{322426B6-19AE-4157-AD86-C8D88847BEE5}" srcOrd="0" destOrd="0" presId="urn:microsoft.com/office/officeart/2005/8/layout/hierarchy6"/>
    <dgm:cxn modelId="{46CFCF22-6ED6-4135-9714-59CA28DB98A8}" type="presParOf" srcId="{D07F1292-1514-471C-9633-006F45E399A6}" destId="{479D16EE-992A-42D1-9DED-3C195B1F840F}" srcOrd="1" destOrd="0" presId="urn:microsoft.com/office/officeart/2005/8/layout/hierarchy6"/>
    <dgm:cxn modelId="{374D32D6-E272-4B2E-994E-3AB00D5F10EC}" type="presParOf" srcId="{E6B6BF7E-9C96-4741-8D3C-CEE92BDFE38A}" destId="{9169D871-1966-45AD-8306-C50A81510AB8}" srcOrd="12" destOrd="0" presId="urn:microsoft.com/office/officeart/2005/8/layout/hierarchy6"/>
    <dgm:cxn modelId="{1DBBAB49-B098-4D47-94FA-8E53A7AB0D8E}" type="presParOf" srcId="{E6B6BF7E-9C96-4741-8D3C-CEE92BDFE38A}" destId="{19EACA14-B47F-4556-9D1D-DB626127A67B}" srcOrd="13" destOrd="0" presId="urn:microsoft.com/office/officeart/2005/8/layout/hierarchy6"/>
    <dgm:cxn modelId="{4C9A20AD-0666-42C0-B203-8FB333DA84DE}" type="presParOf" srcId="{19EACA14-B47F-4556-9D1D-DB626127A67B}" destId="{E7968364-2C8F-40FE-B3A5-A72A3B0AAE04}" srcOrd="0" destOrd="0" presId="urn:microsoft.com/office/officeart/2005/8/layout/hierarchy6"/>
    <dgm:cxn modelId="{47C161B0-E816-4E81-92F6-D3F89EF98AF5}" type="presParOf" srcId="{19EACA14-B47F-4556-9D1D-DB626127A67B}" destId="{8C008975-5DC3-437A-9B3F-3921671D42CC}" srcOrd="1" destOrd="0" presId="urn:microsoft.com/office/officeart/2005/8/layout/hierarchy6"/>
    <dgm:cxn modelId="{1AD84703-E5ED-4B7E-AF91-925654F1A9A1}" type="presParOf" srcId="{04621DC6-7772-476D-8CFB-312B96073548}" destId="{4DC2B3F6-B8D6-41D8-810A-77C0DDE13EB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9F3DB1-FBF0-4972-B88A-8C6D21E184A3}">
      <dsp:nvSpPr>
        <dsp:cNvPr id="0" name=""/>
        <dsp:cNvSpPr/>
      </dsp:nvSpPr>
      <dsp:spPr>
        <a:xfrm>
          <a:off x="3747957" y="1321618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700" kern="1200" dirty="0" smtClean="0"/>
            <a:t>رئيس مجلس الإدارة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CEO</a:t>
          </a:r>
          <a:endParaRPr lang="en-US" sz="700" kern="1200" dirty="0"/>
        </a:p>
      </dsp:txBody>
      <dsp:txXfrm>
        <a:off x="3747957" y="1321618"/>
        <a:ext cx="886085" cy="590723"/>
      </dsp:txXfrm>
    </dsp:sp>
    <dsp:sp modelId="{3DCF0B43-A870-467A-966D-3F1BA80D7007}">
      <dsp:nvSpPr>
        <dsp:cNvPr id="0" name=""/>
        <dsp:cNvSpPr/>
      </dsp:nvSpPr>
      <dsp:spPr>
        <a:xfrm>
          <a:off x="447288" y="1912342"/>
          <a:ext cx="3743711" cy="236289"/>
        </a:xfrm>
        <a:custGeom>
          <a:avLst/>
          <a:gdLst/>
          <a:ahLst/>
          <a:cxnLst/>
          <a:rect l="0" t="0" r="0" b="0"/>
          <a:pathLst>
            <a:path>
              <a:moveTo>
                <a:pt x="3743711" y="0"/>
              </a:moveTo>
              <a:lnTo>
                <a:pt x="3743711" y="118144"/>
              </a:lnTo>
              <a:lnTo>
                <a:pt x="0" y="118144"/>
              </a:lnTo>
              <a:lnTo>
                <a:pt x="0" y="236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08E79-AE66-48C3-BFF9-AF0B89036B2C}">
      <dsp:nvSpPr>
        <dsp:cNvPr id="0" name=""/>
        <dsp:cNvSpPr/>
      </dsp:nvSpPr>
      <dsp:spPr>
        <a:xfrm>
          <a:off x="4246" y="2148631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246" y="2148631"/>
        <a:ext cx="886085" cy="590723"/>
      </dsp:txXfrm>
    </dsp:sp>
    <dsp:sp modelId="{24F26930-9B40-473D-B870-D135BC84B958}">
      <dsp:nvSpPr>
        <dsp:cNvPr id="0" name=""/>
        <dsp:cNvSpPr/>
      </dsp:nvSpPr>
      <dsp:spPr>
        <a:xfrm>
          <a:off x="401568" y="2739355"/>
          <a:ext cx="91440" cy="2362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6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47F15-FFA2-461A-A04D-CB1C7D3A5AE4}">
      <dsp:nvSpPr>
        <dsp:cNvPr id="0" name=""/>
        <dsp:cNvSpPr/>
      </dsp:nvSpPr>
      <dsp:spPr>
        <a:xfrm>
          <a:off x="4246" y="2975644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IT</a:t>
          </a:r>
          <a:endParaRPr lang="en-US" sz="700" kern="1200" dirty="0"/>
        </a:p>
      </dsp:txBody>
      <dsp:txXfrm>
        <a:off x="4246" y="2975644"/>
        <a:ext cx="886085" cy="590723"/>
      </dsp:txXfrm>
    </dsp:sp>
    <dsp:sp modelId="{839FB772-0CEB-4837-9D56-C4682B3C590D}">
      <dsp:nvSpPr>
        <dsp:cNvPr id="0" name=""/>
        <dsp:cNvSpPr/>
      </dsp:nvSpPr>
      <dsp:spPr>
        <a:xfrm>
          <a:off x="401568" y="3566368"/>
          <a:ext cx="91440" cy="2362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6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201F7-52B0-4F70-8E29-BC722557A145}">
      <dsp:nvSpPr>
        <dsp:cNvPr id="0" name=""/>
        <dsp:cNvSpPr/>
      </dsp:nvSpPr>
      <dsp:spPr>
        <a:xfrm>
          <a:off x="4246" y="3802657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>
        <a:off x="4246" y="3802657"/>
        <a:ext cx="886085" cy="590723"/>
      </dsp:txXfrm>
    </dsp:sp>
    <dsp:sp modelId="{080651DD-12B3-450F-A5A8-B80BC23459E9}">
      <dsp:nvSpPr>
        <dsp:cNvPr id="0" name=""/>
        <dsp:cNvSpPr/>
      </dsp:nvSpPr>
      <dsp:spPr>
        <a:xfrm>
          <a:off x="1599200" y="1912342"/>
          <a:ext cx="2591799" cy="236289"/>
        </a:xfrm>
        <a:custGeom>
          <a:avLst/>
          <a:gdLst/>
          <a:ahLst/>
          <a:cxnLst/>
          <a:rect l="0" t="0" r="0" b="0"/>
          <a:pathLst>
            <a:path>
              <a:moveTo>
                <a:pt x="2591799" y="0"/>
              </a:moveTo>
              <a:lnTo>
                <a:pt x="2591799" y="118144"/>
              </a:lnTo>
              <a:lnTo>
                <a:pt x="0" y="118144"/>
              </a:lnTo>
              <a:lnTo>
                <a:pt x="0" y="236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7B357-AA99-41CA-8815-23DC7FF1E24A}">
      <dsp:nvSpPr>
        <dsp:cNvPr id="0" name=""/>
        <dsp:cNvSpPr/>
      </dsp:nvSpPr>
      <dsp:spPr>
        <a:xfrm>
          <a:off x="1156157" y="2148631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700" kern="1200" dirty="0" smtClean="0"/>
            <a:t>مدير التطوير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Developer Manager</a:t>
          </a:r>
          <a:endParaRPr lang="en-US" sz="700" kern="1200" dirty="0"/>
        </a:p>
      </dsp:txBody>
      <dsp:txXfrm>
        <a:off x="1156157" y="2148631"/>
        <a:ext cx="886085" cy="590723"/>
      </dsp:txXfrm>
    </dsp:sp>
    <dsp:sp modelId="{4DC2B3EA-E57E-4556-A4A7-C9386DEF174D}">
      <dsp:nvSpPr>
        <dsp:cNvPr id="0" name=""/>
        <dsp:cNvSpPr/>
      </dsp:nvSpPr>
      <dsp:spPr>
        <a:xfrm>
          <a:off x="2751111" y="1912342"/>
          <a:ext cx="1439888" cy="236289"/>
        </a:xfrm>
        <a:custGeom>
          <a:avLst/>
          <a:gdLst/>
          <a:ahLst/>
          <a:cxnLst/>
          <a:rect l="0" t="0" r="0" b="0"/>
          <a:pathLst>
            <a:path>
              <a:moveTo>
                <a:pt x="1439888" y="0"/>
              </a:moveTo>
              <a:lnTo>
                <a:pt x="1439888" y="118144"/>
              </a:lnTo>
              <a:lnTo>
                <a:pt x="0" y="118144"/>
              </a:lnTo>
              <a:lnTo>
                <a:pt x="0" y="236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B9F0C-337E-4D2C-B0CF-B6A2B783AD59}">
      <dsp:nvSpPr>
        <dsp:cNvPr id="0" name=""/>
        <dsp:cNvSpPr/>
      </dsp:nvSpPr>
      <dsp:spPr>
        <a:xfrm>
          <a:off x="2308068" y="2148631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</a:t>
          </a:r>
          <a:r>
            <a:rPr lang="ar-SA" sz="700" kern="1200" dirty="0" smtClean="0"/>
            <a:t>مدير تنفيذي الأدوات الصحية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Sanitary </a:t>
          </a:r>
          <a:r>
            <a:rPr lang="en-US" sz="700" kern="1200" dirty="0" err="1" smtClean="0"/>
            <a:t>Exc</a:t>
          </a:r>
          <a:r>
            <a:rPr lang="en-US" sz="700" kern="1200" dirty="0" smtClean="0"/>
            <a:t> M</a:t>
          </a:r>
          <a:endParaRPr lang="en-US" sz="700" kern="1200" dirty="0"/>
        </a:p>
      </dsp:txBody>
      <dsp:txXfrm>
        <a:off x="2308068" y="2148631"/>
        <a:ext cx="886085" cy="590723"/>
      </dsp:txXfrm>
    </dsp:sp>
    <dsp:sp modelId="{34784400-AD51-40DF-A10D-B83C9F2D3771}">
      <dsp:nvSpPr>
        <dsp:cNvPr id="0" name=""/>
        <dsp:cNvSpPr/>
      </dsp:nvSpPr>
      <dsp:spPr>
        <a:xfrm>
          <a:off x="2705391" y="2739355"/>
          <a:ext cx="91440" cy="2362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6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5D2DA-C5E8-4EB7-B0F1-ABFB9BD62B3C}">
      <dsp:nvSpPr>
        <dsp:cNvPr id="0" name=""/>
        <dsp:cNvSpPr/>
      </dsp:nvSpPr>
      <dsp:spPr>
        <a:xfrm>
          <a:off x="2308068" y="2975644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</a:t>
          </a:r>
          <a:r>
            <a:rPr lang="ar-SA" sz="700" kern="1200" dirty="0" smtClean="0"/>
            <a:t>مدير المبيعات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Sales M</a:t>
          </a:r>
          <a:endParaRPr lang="en-US" sz="700" kern="1200" dirty="0"/>
        </a:p>
      </dsp:txBody>
      <dsp:txXfrm>
        <a:off x="2308068" y="2975644"/>
        <a:ext cx="886085" cy="590723"/>
      </dsp:txXfrm>
    </dsp:sp>
    <dsp:sp modelId="{B21F7881-B868-486D-B818-E148EF80B94B}">
      <dsp:nvSpPr>
        <dsp:cNvPr id="0" name=""/>
        <dsp:cNvSpPr/>
      </dsp:nvSpPr>
      <dsp:spPr>
        <a:xfrm>
          <a:off x="2175155" y="3566368"/>
          <a:ext cx="575955" cy="236289"/>
        </a:xfrm>
        <a:custGeom>
          <a:avLst/>
          <a:gdLst/>
          <a:ahLst/>
          <a:cxnLst/>
          <a:rect l="0" t="0" r="0" b="0"/>
          <a:pathLst>
            <a:path>
              <a:moveTo>
                <a:pt x="575955" y="0"/>
              </a:moveTo>
              <a:lnTo>
                <a:pt x="575955" y="118144"/>
              </a:lnTo>
              <a:lnTo>
                <a:pt x="0" y="118144"/>
              </a:lnTo>
              <a:lnTo>
                <a:pt x="0" y="236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178B5-D8D4-43B9-816E-24B0C9FF6B34}">
      <dsp:nvSpPr>
        <dsp:cNvPr id="0" name=""/>
        <dsp:cNvSpPr/>
      </dsp:nvSpPr>
      <dsp:spPr>
        <a:xfrm>
          <a:off x="1732112" y="3802657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700" kern="1200" dirty="0" smtClean="0"/>
            <a:t>مندوبي الجملة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Whole Sales</a:t>
          </a:r>
          <a:endParaRPr lang="en-US" sz="700" kern="1200" dirty="0"/>
        </a:p>
      </dsp:txBody>
      <dsp:txXfrm>
        <a:off x="1732112" y="3802657"/>
        <a:ext cx="886085" cy="590723"/>
      </dsp:txXfrm>
    </dsp:sp>
    <dsp:sp modelId="{90A1C0CE-A583-4CE4-B352-6690028ED006}">
      <dsp:nvSpPr>
        <dsp:cNvPr id="0" name=""/>
        <dsp:cNvSpPr/>
      </dsp:nvSpPr>
      <dsp:spPr>
        <a:xfrm>
          <a:off x="2751111" y="3566368"/>
          <a:ext cx="575955" cy="236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44"/>
              </a:lnTo>
              <a:lnTo>
                <a:pt x="575955" y="118144"/>
              </a:lnTo>
              <a:lnTo>
                <a:pt x="575955" y="236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518683-D77E-478E-940F-75DE9CB752DD}">
      <dsp:nvSpPr>
        <dsp:cNvPr id="0" name=""/>
        <dsp:cNvSpPr/>
      </dsp:nvSpPr>
      <dsp:spPr>
        <a:xfrm>
          <a:off x="2884023" y="3802657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700" kern="1200" dirty="0" smtClean="0"/>
            <a:t>المعارض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Showrooms</a:t>
          </a:r>
          <a:endParaRPr lang="en-US" sz="700" kern="1200" dirty="0"/>
        </a:p>
      </dsp:txBody>
      <dsp:txXfrm>
        <a:off x="2884023" y="3802657"/>
        <a:ext cx="886085" cy="590723"/>
      </dsp:txXfrm>
    </dsp:sp>
    <dsp:sp modelId="{4701D571-E2CF-4771-ADF3-B390042ABE65}">
      <dsp:nvSpPr>
        <dsp:cNvPr id="0" name=""/>
        <dsp:cNvSpPr/>
      </dsp:nvSpPr>
      <dsp:spPr>
        <a:xfrm>
          <a:off x="4191000" y="1912342"/>
          <a:ext cx="287977" cy="236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44"/>
              </a:lnTo>
              <a:lnTo>
                <a:pt x="287977" y="118144"/>
              </a:lnTo>
              <a:lnTo>
                <a:pt x="287977" y="236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FB66B-22BB-49E7-B9E9-5F2BC7EC2284}">
      <dsp:nvSpPr>
        <dsp:cNvPr id="0" name=""/>
        <dsp:cNvSpPr/>
      </dsp:nvSpPr>
      <dsp:spPr>
        <a:xfrm>
          <a:off x="4035935" y="2148631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700" kern="1200" dirty="0" smtClean="0"/>
            <a:t>مدير المشتريات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Database Entering for orders </a:t>
          </a:r>
          <a:endParaRPr lang="en-US" sz="700" kern="1200" dirty="0"/>
        </a:p>
      </dsp:txBody>
      <dsp:txXfrm>
        <a:off x="4035935" y="2148631"/>
        <a:ext cx="886085" cy="590723"/>
      </dsp:txXfrm>
    </dsp:sp>
    <dsp:sp modelId="{60D79F5B-36D7-457A-A13C-96A376C40EB4}">
      <dsp:nvSpPr>
        <dsp:cNvPr id="0" name=""/>
        <dsp:cNvSpPr/>
      </dsp:nvSpPr>
      <dsp:spPr>
        <a:xfrm>
          <a:off x="3903022" y="2739355"/>
          <a:ext cx="575955" cy="236289"/>
        </a:xfrm>
        <a:custGeom>
          <a:avLst/>
          <a:gdLst/>
          <a:ahLst/>
          <a:cxnLst/>
          <a:rect l="0" t="0" r="0" b="0"/>
          <a:pathLst>
            <a:path>
              <a:moveTo>
                <a:pt x="575955" y="0"/>
              </a:moveTo>
              <a:lnTo>
                <a:pt x="575955" y="118144"/>
              </a:lnTo>
              <a:lnTo>
                <a:pt x="0" y="118144"/>
              </a:lnTo>
              <a:lnTo>
                <a:pt x="0" y="236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4964A-2D73-430C-95D0-C3584D8A20C5}">
      <dsp:nvSpPr>
        <dsp:cNvPr id="0" name=""/>
        <dsp:cNvSpPr/>
      </dsp:nvSpPr>
      <dsp:spPr>
        <a:xfrm>
          <a:off x="3459979" y="2975644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700" kern="1200" dirty="0" smtClean="0"/>
            <a:t>مدخلين بيانات إضافيين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Stuff Database Entering</a:t>
          </a:r>
          <a:endParaRPr lang="en-US" sz="700" kern="1200" dirty="0"/>
        </a:p>
      </dsp:txBody>
      <dsp:txXfrm>
        <a:off x="3459979" y="2975644"/>
        <a:ext cx="886085" cy="590723"/>
      </dsp:txXfrm>
    </dsp:sp>
    <dsp:sp modelId="{A37146DF-90A0-47D1-8A1E-45FB22A56087}">
      <dsp:nvSpPr>
        <dsp:cNvPr id="0" name=""/>
        <dsp:cNvSpPr/>
      </dsp:nvSpPr>
      <dsp:spPr>
        <a:xfrm>
          <a:off x="4478977" y="2739355"/>
          <a:ext cx="575955" cy="236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44"/>
              </a:lnTo>
              <a:lnTo>
                <a:pt x="575955" y="118144"/>
              </a:lnTo>
              <a:lnTo>
                <a:pt x="575955" y="236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42692-041F-4C07-91C3-90756DD803C5}">
      <dsp:nvSpPr>
        <dsp:cNvPr id="0" name=""/>
        <dsp:cNvSpPr/>
      </dsp:nvSpPr>
      <dsp:spPr>
        <a:xfrm>
          <a:off x="4611890" y="2975644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700" kern="1200" dirty="0" smtClean="0"/>
            <a:t>مدخل المشتريات والبيانات للأصناف</a:t>
          </a:r>
          <a:endParaRPr lang="en-US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Stuff Database Entering</a:t>
          </a:r>
          <a:endParaRPr lang="en-US" sz="700" kern="1200" dirty="0"/>
        </a:p>
      </dsp:txBody>
      <dsp:txXfrm>
        <a:off x="4611890" y="2975644"/>
        <a:ext cx="886085" cy="590723"/>
      </dsp:txXfrm>
    </dsp:sp>
    <dsp:sp modelId="{7C65B364-73A0-4F91-90B5-F17391F10510}">
      <dsp:nvSpPr>
        <dsp:cNvPr id="0" name=""/>
        <dsp:cNvSpPr/>
      </dsp:nvSpPr>
      <dsp:spPr>
        <a:xfrm>
          <a:off x="5054933" y="3566368"/>
          <a:ext cx="220085" cy="227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971"/>
              </a:lnTo>
              <a:lnTo>
                <a:pt x="220085" y="113971"/>
              </a:lnTo>
              <a:lnTo>
                <a:pt x="220085" y="227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6BB25-3179-4637-B9BD-DEF527FB16D0}">
      <dsp:nvSpPr>
        <dsp:cNvPr id="0" name=""/>
        <dsp:cNvSpPr/>
      </dsp:nvSpPr>
      <dsp:spPr>
        <a:xfrm>
          <a:off x="4831976" y="3794310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Warehouses</a:t>
          </a:r>
          <a:r>
            <a:rPr lang="ar-SA" sz="700" kern="1200" dirty="0" smtClean="0"/>
            <a:t>المستودعات</a:t>
          </a:r>
          <a:endParaRPr lang="en-US" sz="700" kern="1200" dirty="0"/>
        </a:p>
      </dsp:txBody>
      <dsp:txXfrm>
        <a:off x="4831976" y="3794310"/>
        <a:ext cx="886085" cy="590723"/>
      </dsp:txXfrm>
    </dsp:sp>
    <dsp:sp modelId="{2FE1EEEC-D90A-42F0-9695-021B50C5F1E3}">
      <dsp:nvSpPr>
        <dsp:cNvPr id="0" name=""/>
        <dsp:cNvSpPr/>
      </dsp:nvSpPr>
      <dsp:spPr>
        <a:xfrm>
          <a:off x="4191000" y="1912342"/>
          <a:ext cx="1439888" cy="236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44"/>
              </a:lnTo>
              <a:lnTo>
                <a:pt x="1439888" y="118144"/>
              </a:lnTo>
              <a:lnTo>
                <a:pt x="1439888" y="236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300F3-0649-4983-B985-905DD7F10DB1}">
      <dsp:nvSpPr>
        <dsp:cNvPr id="0" name=""/>
        <dsp:cNvSpPr/>
      </dsp:nvSpPr>
      <dsp:spPr>
        <a:xfrm>
          <a:off x="5187846" y="2148631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700" kern="1200" dirty="0" smtClean="0"/>
            <a:t>شئون الموظفين</a:t>
          </a:r>
          <a:endParaRPr lang="ar-SA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HR</a:t>
          </a:r>
          <a:endParaRPr lang="en-US" sz="700" kern="1200" dirty="0"/>
        </a:p>
      </dsp:txBody>
      <dsp:txXfrm>
        <a:off x="5187846" y="2148631"/>
        <a:ext cx="886085" cy="590723"/>
      </dsp:txXfrm>
    </dsp:sp>
    <dsp:sp modelId="{58A84FA5-604E-4EC8-A7EF-B33B16665751}">
      <dsp:nvSpPr>
        <dsp:cNvPr id="0" name=""/>
        <dsp:cNvSpPr/>
      </dsp:nvSpPr>
      <dsp:spPr>
        <a:xfrm>
          <a:off x="4191000" y="1912342"/>
          <a:ext cx="2591799" cy="236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44"/>
              </a:lnTo>
              <a:lnTo>
                <a:pt x="2591799" y="118144"/>
              </a:lnTo>
              <a:lnTo>
                <a:pt x="2591799" y="236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2426B6-19AE-4157-AD86-C8D88847BEE5}">
      <dsp:nvSpPr>
        <dsp:cNvPr id="0" name=""/>
        <dsp:cNvSpPr/>
      </dsp:nvSpPr>
      <dsp:spPr>
        <a:xfrm>
          <a:off x="6339757" y="2148631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700" kern="1200" dirty="0" smtClean="0"/>
            <a:t>مسئول الحسابات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Accountant</a:t>
          </a:r>
          <a:endParaRPr lang="en-US" sz="700" kern="1200" dirty="0"/>
        </a:p>
      </dsp:txBody>
      <dsp:txXfrm>
        <a:off x="6339757" y="2148631"/>
        <a:ext cx="886085" cy="590723"/>
      </dsp:txXfrm>
    </dsp:sp>
    <dsp:sp modelId="{9169D871-1966-45AD-8306-C50A81510AB8}">
      <dsp:nvSpPr>
        <dsp:cNvPr id="0" name=""/>
        <dsp:cNvSpPr/>
      </dsp:nvSpPr>
      <dsp:spPr>
        <a:xfrm>
          <a:off x="4191000" y="1912342"/>
          <a:ext cx="3743711" cy="236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44"/>
              </a:lnTo>
              <a:lnTo>
                <a:pt x="3743711" y="118144"/>
              </a:lnTo>
              <a:lnTo>
                <a:pt x="3743711" y="236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968364-2C8F-40FE-B3A5-A72A3B0AAE04}">
      <dsp:nvSpPr>
        <dsp:cNvPr id="0" name=""/>
        <dsp:cNvSpPr/>
      </dsp:nvSpPr>
      <dsp:spPr>
        <a:xfrm>
          <a:off x="7491668" y="2148631"/>
          <a:ext cx="886085" cy="590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700" kern="1200" dirty="0" smtClean="0"/>
            <a:t>مدير المالية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Financial M</a:t>
          </a:r>
          <a:endParaRPr lang="en-US" sz="700" kern="1200" dirty="0"/>
        </a:p>
      </dsp:txBody>
      <dsp:txXfrm>
        <a:off x="7491668" y="2148631"/>
        <a:ext cx="886085" cy="590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C12B9-851B-46BE-805E-56F6211EB92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99671-BA3B-4744-A3DF-6DFDEACCAB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81000" y="990600"/>
          <a:ext cx="8382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28800" y="381000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Hierarchy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19400" y="838200"/>
            <a:ext cx="312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4201</TotalTime>
  <Words>60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talal</dc:creator>
  <cp:lastModifiedBy>talal</cp:lastModifiedBy>
  <cp:revision>309</cp:revision>
  <dcterms:created xsi:type="dcterms:W3CDTF">2021-03-01T13:33:49Z</dcterms:created>
  <dcterms:modified xsi:type="dcterms:W3CDTF">2021-03-04T11:35:46Z</dcterms:modified>
</cp:coreProperties>
</file>